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E3C14-114A-4928-B6BB-3E46C1346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DA269C-241C-49F7-9151-582B55128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ADFB1-CA19-4359-9287-E313E8C2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68DB2-7B08-4043-81B0-3AAB7E17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23F058-A948-4206-8070-5E627296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6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872D0-40BB-4B7D-B9C8-77FF9194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14B5A6-7417-4972-9698-7C53E8520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D7D88-4DCB-46DD-99F7-57E7734F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C8DA8-3EFC-4225-BC46-20ED4E89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1F4FD2-C5CD-4C9A-9CC2-44FE19DF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18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C6FFA8-97B6-4741-B68B-4F811A09F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DB33AB-05A5-4F55-AC43-CB3D3BD0D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4110D2-68CB-4F5C-82CF-ADEAE538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1D4507-3580-46F1-9136-5C216ED2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FC5213-9A13-43B5-8B01-7A081E47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17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76454-D33C-4009-B6D1-CB04DDC1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F19FBE-3CDF-4765-B5EF-AE6C0157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877E9-AFE2-47E2-BEF1-2DDFA4A0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09FD8A-2AE4-45E1-BE8F-D787BF87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1F89E-61B3-4A3E-B829-3ACABF23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75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EE4F5A-9E89-4C40-A9E7-6D3AC1A8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44455F-8282-4F28-832F-0F4458ACF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4F9263-FA2D-4A63-9388-43B60CD5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B32656-D38B-4E54-AEA9-83BAFFE4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C66969-A6BF-4D41-BB3C-C10CCE89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39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DC1DDD-8ADF-4EE3-893C-89AD71445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DE2D3F-FC4D-4FE5-9C4D-7606C5287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7278D8-C94E-4D1B-BD5E-D1E407DC9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F4D01B-D23A-421D-A4F3-6FBE4895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5A71EA-3FDC-41AF-A9A9-9BED6E8E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655DA2-0180-4C88-AAC1-981355EB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67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6FC2E3-8E47-4F65-AA14-31DC7213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D32371-08E3-492B-A121-C8262FED4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0932676-14BB-42AF-A5AD-8F2980CBF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F770D7-373E-4CF5-AC67-D3E351261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E159D8-FB19-4ECB-A9AF-2227863D6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71BE61-BF9B-480F-87E5-9F04CDB4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4116570-D1ED-402E-B536-D59640BA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5E345F5-75F1-42E3-8E96-7066FD9D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50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057877-1AC9-4EC3-A8BA-46A0083D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93F580-CE0A-491C-939A-00DE1625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C8CE59-0988-42AD-ACB0-C7C01D676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7F9BB0-0790-465E-ABAE-4218C916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30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095985-EAD1-40E4-B213-9B22091D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472662-4094-4AB2-9097-BEFE625B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D49C7F-EAB3-4B66-B85C-BAA35528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60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5A74D-E8A2-4489-A757-C88C1BB9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A31A1E-7EA1-4741-934C-A0495ACA2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59E656-1BBF-4555-B4A3-1A111A3BE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D6C809-3F91-4117-94A0-44138D6A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E33B50-8FDD-44EA-9B12-68FCDBB8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33DA40-BB51-46C7-8DC9-C718D3EA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08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A3382-597E-449E-894C-9C4B0296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80766FA-8603-48DA-B02A-BFC3B4D383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C15B40-93B0-419A-AFCE-BA5DB056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A84587-FB1D-478B-8767-359BAD88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1363D6-BB5A-4B8D-B4EF-4EFC54FB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6ECCAF-02F4-4580-88A4-EF0A017C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6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89D3F26-17E6-4A28-892A-AEC953E1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35F989-9EB6-483B-8B1E-6B5A0A150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1A7F6F-7C15-412D-B5DC-779BE909E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C4254-DE36-4D50-8D42-64240DDCEC52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9CA0C4-1C11-4D9B-BB43-3FF0BCB77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819962-0F3C-4C16-B87E-99B3C1019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EFFD-4B58-4EB0-954F-56159F3D7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56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5.GIF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jpeg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80CB2A8-1B4A-4149-ACB1-0066CF5EBA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magine 14" descr="Borealis_Logo.svg.png">
            <a:extLst>
              <a:ext uri="{FF2B5EF4-FFF2-40B4-BE49-F238E27FC236}">
                <a16:creationId xmlns:a16="http://schemas.microsoft.com/office/drawing/2014/main" id="{F5E711A0-6ABB-4FD8-B6F1-F32CA31EC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92" y="3005804"/>
            <a:ext cx="1609045" cy="289774"/>
          </a:xfrm>
          <a:prstGeom prst="rect">
            <a:avLst/>
          </a:prstGeom>
        </p:spPr>
      </p:pic>
      <p:pic>
        <p:nvPicPr>
          <p:cNvPr id="16" name="Immagine 15" descr="DOMO_CHEMICALS_LOGO.jpg">
            <a:extLst>
              <a:ext uri="{FF2B5EF4-FFF2-40B4-BE49-F238E27FC236}">
                <a16:creationId xmlns:a16="http://schemas.microsoft.com/office/drawing/2014/main" id="{77614D0B-73DF-468F-A7C0-71732ABE4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" b="98592" l="2108" r="97424">
                        <a14:foregroundMark x1="20609" y1="46948" x2="20609" y2="46948"/>
                        <a14:foregroundMark x1="37939" y1="53052" x2="37939" y2="53052"/>
                        <a14:foregroundMark x1="53630" y1="54460" x2="53630" y2="54460"/>
                        <a14:foregroundMark x1="62763" y1="54460" x2="62763" y2="54460"/>
                        <a14:foregroundMark x1="81499" y1="48826" x2="81499" y2="48826"/>
                        <a14:foregroundMark x1="92974" y1="46479" x2="92974" y2="46479"/>
                        <a14:foregroundMark x1="92974" y1="45540" x2="92974" y2="45540"/>
                        <a14:foregroundMark x1="92974" y1="45540" x2="92974" y2="45540"/>
                        <a14:foregroundMark x1="59251" y1="13615" x2="69087" y2="17371"/>
                        <a14:foregroundMark x1="43091" y1="13615" x2="60422" y2="20188"/>
                        <a14:foregroundMark x1="42623" y1="71831" x2="58782" y2="78404"/>
                        <a14:foregroundMark x1="62061" y1="72300" x2="71663" y2="73709"/>
                        <a14:foregroundMark x1="37471" y1="70423" x2="37471" y2="70423"/>
                        <a14:foregroundMark x1="37471" y1="70423" x2="37471" y2="70423"/>
                        <a14:foregroundMark x1="36300" y1="24883" x2="46604" y2="24413"/>
                        <a14:foregroundMark x1="46604" y1="24413" x2="68852" y2="26291"/>
                        <a14:foregroundMark x1="47541" y1="11268" x2="73770" y2="18310"/>
                        <a14:foregroundMark x1="72600" y1="23474" x2="89696" y2="26291"/>
                        <a14:foregroundMark x1="7026" y1="22535" x2="66276" y2="36150"/>
                        <a14:foregroundMark x1="66276" y1="36150" x2="66979" y2="37089"/>
                        <a14:foregroundMark x1="11944" y1="39437" x2="88290" y2="54930"/>
                        <a14:foregroundMark x1="26932" y1="8920" x2="68618" y2="8920"/>
                        <a14:foregroundMark x1="68618" y1="8920" x2="68618" y2="9390"/>
                        <a14:foregroundMark x1="41686" y1="4225" x2="66979" y2="9859"/>
                        <a14:foregroundMark x1="66979" y1="9859" x2="67213" y2="10329"/>
                        <a14:foregroundMark x1="97424" y1="32394" x2="95550" y2="41784"/>
                        <a14:foregroundMark x1="86417" y1="29577" x2="88759" y2="29577"/>
                        <a14:foregroundMark x1="86417" y1="28169" x2="90398" y2="32394"/>
                        <a14:foregroundMark x1="87354" y1="30516" x2="93677" y2="33803"/>
                        <a14:foregroundMark x1="2810" y1="37089" x2="2810" y2="37089"/>
                        <a14:foregroundMark x1="2108" y1="36620" x2="14052" y2="45070"/>
                        <a14:foregroundMark x1="5621" y1="35211" x2="7260" y2="46479"/>
                        <a14:foregroundMark x1="7260" y1="46479" x2="16393" y2="61972"/>
                        <a14:foregroundMark x1="16393" y1="61972" x2="21077" y2="63850"/>
                        <a14:foregroundMark x1="10304" y1="58685" x2="39578" y2="73709"/>
                        <a14:foregroundMark x1="73068" y1="69953" x2="89227" y2="61033"/>
                        <a14:foregroundMark x1="89227" y1="61033" x2="93443" y2="55399"/>
                        <a14:foregroundMark x1="87822" y1="30047" x2="88993" y2="35681"/>
                        <a14:foregroundMark x1="89930" y1="30047" x2="89930" y2="30047"/>
                        <a14:foregroundMark x1="89930" y1="30047" x2="89930" y2="30047"/>
                        <a14:foregroundMark x1="88056" y1="30047" x2="88056" y2="30047"/>
                        <a14:foregroundMark x1="88056" y1="30047" x2="88056" y2="30047"/>
                        <a14:foregroundMark x1="88759" y1="31925" x2="88759" y2="31925"/>
                        <a14:foregroundMark x1="87588" y1="31925" x2="91335" y2="31925"/>
                        <a14:foregroundMark x1="85012" y1="44131" x2="85012" y2="44131"/>
                        <a14:foregroundMark x1="85012" y1="44131" x2="85012" y2="44131"/>
                        <a14:foregroundMark x1="85714" y1="51643" x2="85714" y2="51643"/>
                        <a14:foregroundMark x1="73770" y1="48826" x2="76112" y2="48826"/>
                        <a14:foregroundMark x1="55738" y1="69484" x2="90398" y2="58685"/>
                        <a14:foregroundMark x1="90398" y1="58685" x2="94848" y2="54930"/>
                        <a14:foregroundMark x1="43560" y1="1878" x2="50585" y2="939"/>
                        <a14:foregroundMark x1="50585" y1="939" x2="60890" y2="3756"/>
                        <a14:foregroundMark x1="42623" y1="2347" x2="51054" y2="1878"/>
                        <a14:foregroundMark x1="51054" y1="1878" x2="61358" y2="1878"/>
                        <a14:foregroundMark x1="43091" y1="1408" x2="56674" y2="2817"/>
                        <a14:foregroundMark x1="56674" y1="2817" x2="57845" y2="3286"/>
                        <a14:foregroundMark x1="35597" y1="42254" x2="46604" y2="47418"/>
                        <a14:foregroundMark x1="46604" y1="47418" x2="46838" y2="47887"/>
                        <a14:foregroundMark x1="31382" y1="37089" x2="48712" y2="45540"/>
                        <a14:foregroundMark x1="25995" y1="46948" x2="77283" y2="68075"/>
                        <a14:foregroundMark x1="48712" y1="32394" x2="74005" y2="53521"/>
                        <a14:foregroundMark x1="74005" y1="53521" x2="73536" y2="53521"/>
                        <a14:foregroundMark x1="16393" y1="23474" x2="39578" y2="24413"/>
                        <a14:foregroundMark x1="16862" y1="46009" x2="50351" y2="73709"/>
                        <a14:foregroundMark x1="50351" y1="73709" x2="49649" y2="73709"/>
                        <a14:foregroundMark x1="28571" y1="96244" x2="28571" y2="96244"/>
                        <a14:foregroundMark x1="36534" y1="94836" x2="36534" y2="94836"/>
                        <a14:foregroundMark x1="39813" y1="96714" x2="39813" y2="96714"/>
                        <a14:foregroundMark x1="51054" y1="92958" x2="51054" y2="92958"/>
                        <a14:foregroundMark x1="55738" y1="98592" x2="55738" y2="98592"/>
                        <a14:foregroundMark x1="62061" y1="97653" x2="62061" y2="97653"/>
                        <a14:foregroundMark x1="65105" y1="97653" x2="65105" y2="97653"/>
                        <a14:foregroundMark x1="70258" y1="94836" x2="70258" y2="94836"/>
                        <a14:foregroundMark x1="47541" y1="94836" x2="48009" y2="94836"/>
                        <a14:backgroundMark x1="45199" y1="98592" x2="45199" y2="98592"/>
                        <a14:backgroundMark x1="47541" y1="98592" x2="47541" y2="98592"/>
                        <a14:backgroundMark x1="60422" y1="95305" x2="60422" y2="95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41" y="4023432"/>
            <a:ext cx="1411484" cy="766165"/>
          </a:xfrm>
          <a:prstGeom prst="rect">
            <a:avLst/>
          </a:prstGeom>
        </p:spPr>
      </p:pic>
      <p:pic>
        <p:nvPicPr>
          <p:cNvPr id="17" name="Immagine 16" descr="elpe_en.jpg">
            <a:extLst>
              <a:ext uri="{FF2B5EF4-FFF2-40B4-BE49-F238E27FC236}">
                <a16:creationId xmlns:a16="http://schemas.microsoft.com/office/drawing/2014/main" id="{6D72FADD-0BB4-489B-AF33-32E929F74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89778" l="5986" r="94966">
                        <a14:foregroundMark x1="10476" y1="40000" x2="10476" y2="40000"/>
                        <a14:foregroundMark x1="6122" y1="48889" x2="6122" y2="48889"/>
                        <a14:foregroundMark x1="34286" y1="35556" x2="34286" y2="35556"/>
                        <a14:foregroundMark x1="44898" y1="34667" x2="44898" y2="34667"/>
                        <a14:foregroundMark x1="52653" y1="34667" x2="52653" y2="34667"/>
                        <a14:foregroundMark x1="52653" y1="34667" x2="52653" y2="34667"/>
                        <a14:foregroundMark x1="60000" y1="34667" x2="60000" y2="34667"/>
                        <a14:foregroundMark x1="67211" y1="35556" x2="67211" y2="35556"/>
                        <a14:foregroundMark x1="74966" y1="35556" x2="74966" y2="35556"/>
                        <a14:foregroundMark x1="85306" y1="42667" x2="85306" y2="42667"/>
                        <a14:foregroundMark x1="68027" y1="30222" x2="68027" y2="30222"/>
                        <a14:foregroundMark x1="89388" y1="45333" x2="89388" y2="45333"/>
                        <a14:foregroundMark x1="94966" y1="49333" x2="94966" y2="49333"/>
                        <a14:foregroundMark x1="37687" y1="66667" x2="37687" y2="66667"/>
                        <a14:foregroundMark x1="40136" y1="66222" x2="40136" y2="66222"/>
                        <a14:foregroundMark x1="46803" y1="71556" x2="46803" y2="71556"/>
                        <a14:foregroundMark x1="51701" y1="68889" x2="51701" y2="68889"/>
                        <a14:foregroundMark x1="56463" y1="70667" x2="56463" y2="70667"/>
                        <a14:foregroundMark x1="64082" y1="66222" x2="64082" y2="66222"/>
                        <a14:foregroundMark x1="68844" y1="72444" x2="68844" y2="72444"/>
                        <a14:foregroundMark x1="74694" y1="70667" x2="74694" y2="70667"/>
                        <a14:foregroundMark x1="80816" y1="68000" x2="80816" y2="68000"/>
                        <a14:backgroundMark x1="36054" y1="66222" x2="36054" y2="66222"/>
                        <a14:backgroundMark x1="52109" y1="64889" x2="52109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27" y="3951499"/>
            <a:ext cx="2555916" cy="851405"/>
          </a:xfrm>
          <a:prstGeom prst="rect">
            <a:avLst/>
          </a:prstGeom>
        </p:spPr>
      </p:pic>
      <p:pic>
        <p:nvPicPr>
          <p:cNvPr id="18" name="Immagine 17" descr="ExxonMobil_logo.png">
            <a:extLst>
              <a:ext uri="{FF2B5EF4-FFF2-40B4-BE49-F238E27FC236}">
                <a16:creationId xmlns:a16="http://schemas.microsoft.com/office/drawing/2014/main" id="{55F35A9C-F980-4F05-88DC-0CCD4D362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55" y="1092139"/>
            <a:ext cx="2846960" cy="615721"/>
          </a:xfrm>
          <a:prstGeom prst="rect">
            <a:avLst/>
          </a:prstGeom>
        </p:spPr>
      </p:pic>
      <p:pic>
        <p:nvPicPr>
          <p:cNvPr id="19" name="Immagine 19" descr="Hyosung_Group_logo.svg.png">
            <a:extLst>
              <a:ext uri="{FF2B5EF4-FFF2-40B4-BE49-F238E27FC236}">
                <a16:creationId xmlns:a16="http://schemas.microsoft.com/office/drawing/2014/main" id="{5B19E595-4D46-4D5C-A45D-9F8C60A6B6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44" y="4164391"/>
            <a:ext cx="1375025" cy="326931"/>
          </a:xfrm>
          <a:prstGeom prst="rect">
            <a:avLst/>
          </a:prstGeom>
        </p:spPr>
      </p:pic>
      <p:pic>
        <p:nvPicPr>
          <p:cNvPr id="20" name="Immagine 20" descr="LG_Chem.jpg">
            <a:extLst>
              <a:ext uri="{FF2B5EF4-FFF2-40B4-BE49-F238E27FC236}">
                <a16:creationId xmlns:a16="http://schemas.microsoft.com/office/drawing/2014/main" id="{95420B31-01D8-42ED-80C2-D062A1AE3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1778" l="3840" r="96330">
                        <a14:foregroundMark x1="29305" y1="43111" x2="29305" y2="43111"/>
                        <a14:foregroundMark x1="9147" y1="39778" x2="9147" y2="39778"/>
                        <a14:foregroundMark x1="3896" y1="38000" x2="5364" y2="38000"/>
                        <a14:foregroundMark x1="29305" y1="70889" x2="29305" y2="70889"/>
                        <a14:foregroundMark x1="46019" y1="58889" x2="46019" y2="58889"/>
                        <a14:foregroundMark x1="54658" y1="58889" x2="54658" y2="58889"/>
                        <a14:foregroundMark x1="72388" y1="62222" x2="72388" y2="62222"/>
                        <a14:foregroundMark x1="75268" y1="67556" x2="75268" y2="67556"/>
                        <a14:foregroundMark x1="96330" y1="57111" x2="96330" y2="57111"/>
                        <a14:foregroundMark x1="11575" y1="91778" x2="11575" y2="9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11" y="1632448"/>
            <a:ext cx="3485985" cy="963863"/>
          </a:xfrm>
          <a:prstGeom prst="rect">
            <a:avLst/>
          </a:prstGeom>
        </p:spPr>
      </p:pic>
      <p:pic>
        <p:nvPicPr>
          <p:cNvPr id="24" name="Picture 2" descr="PURGEX">
            <a:extLst>
              <a:ext uri="{FF2B5EF4-FFF2-40B4-BE49-F238E27FC236}">
                <a16:creationId xmlns:a16="http://schemas.microsoft.com/office/drawing/2014/main" id="{F1724098-3BB8-4405-A659-F0634BF251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1071" l="9467" r="89941">
                        <a14:foregroundMark x1="18935" y1="20833" x2="18935" y2="20833"/>
                        <a14:foregroundMark x1="26331" y1="32143" x2="26331" y2="32143"/>
                        <a14:foregroundMark x1="44083" y1="36905" x2="44083" y2="36905"/>
                        <a14:foregroundMark x1="69822" y1="30357" x2="69822" y2="30357"/>
                        <a14:foregroundMark x1="89941" y1="29762" x2="89941" y2="29762"/>
                        <a14:foregroundMark x1="55030" y1="68452" x2="61834" y2="68452"/>
                        <a14:foregroundMark x1="47633" y1="72024" x2="61834" y2="67857"/>
                        <a14:foregroundMark x1="61834" y1="26786" x2="61834" y2="26786"/>
                        <a14:foregroundMark x1="18935" y1="82738" x2="18935" y2="82738"/>
                        <a14:foregroundMark x1="25444" y1="86310" x2="25444" y2="86310"/>
                        <a14:foregroundMark x1="28107" y1="84524" x2="28107" y2="84524"/>
                        <a14:foregroundMark x1="38166" y1="85714" x2="38166" y2="85714"/>
                        <a14:foregroundMark x1="42012" y1="90476" x2="42012" y2="90476"/>
                        <a14:foregroundMark x1="48225" y1="81548" x2="48225" y2="81548"/>
                        <a14:foregroundMark x1="52367" y1="88095" x2="52367" y2="88095"/>
                        <a14:foregroundMark x1="58876" y1="85714" x2="58876" y2="85714"/>
                        <a14:foregroundMark x1="54438" y1="86310" x2="54438" y2="86310"/>
                        <a14:foregroundMark x1="66272" y1="84524" x2="66272" y2="84524"/>
                        <a14:foregroundMark x1="70414" y1="86310" x2="70414" y2="86310"/>
                        <a14:foregroundMark x1="74556" y1="86310" x2="74556" y2="86310"/>
                        <a14:foregroundMark x1="76036" y1="86310" x2="76036" y2="86310"/>
                        <a14:foregroundMark x1="81657" y1="85714" x2="81657" y2="85714"/>
                        <a14:foregroundMark x1="72485" y1="86310" x2="72485" y2="86310"/>
                        <a14:foregroundMark x1="42604" y1="69643" x2="42604" y2="69643"/>
                        <a14:foregroundMark x1="60651" y1="64881" x2="61834" y2="64286"/>
                        <a14:foregroundMark x1="66568" y1="63095" x2="66568" y2="63095"/>
                        <a14:foregroundMark x1="85799" y1="35714" x2="85799" y2="35714"/>
                        <a14:foregroundMark x1="84024" y1="25595" x2="84024" y2="25595"/>
                        <a14:foregroundMark x1="78107" y1="83929" x2="78107" y2="83929"/>
                        <a14:foregroundMark x1="60355" y1="86310" x2="60355" y2="86310"/>
                        <a14:foregroundMark x1="62722" y1="86905" x2="62722" y2="86905"/>
                        <a14:foregroundMark x1="41420" y1="84524" x2="41420" y2="84524"/>
                        <a14:foregroundMark x1="39349" y1="84524" x2="39349" y2="84524"/>
                        <a14:foregroundMark x1="40533" y1="83333" x2="40533" y2="83333"/>
                        <a14:foregroundMark x1="32249" y1="84524" x2="32249" y2="84524"/>
                        <a14:foregroundMark x1="31361" y1="91071" x2="31361" y2="91071"/>
                        <a14:foregroundMark x1="33432" y1="84524" x2="33432" y2="84524"/>
                        <a14:foregroundMark x1="33728" y1="80357" x2="33728" y2="80357"/>
                        <a14:foregroundMark x1="35503" y1="86310" x2="35503" y2="86310"/>
                        <a14:foregroundMark x1="76036" y1="85714" x2="76036" y2="85714"/>
                        <a14:backgroundMark x1="54734" y1="60119" x2="54734" y2="60119"/>
                        <a14:backgroundMark x1="58876" y1="58929" x2="58876" y2="58929"/>
                        <a14:backgroundMark x1="20710" y1="82738" x2="20710" y2="82738"/>
                        <a14:backgroundMark x1="30769" y1="84524" x2="30769" y2="84524"/>
                        <a14:backgroundMark x1="31065" y1="91071" x2="31065" y2="91071"/>
                        <a14:backgroundMark x1="32840" y1="88095" x2="32840" y2="88095"/>
                        <a14:backgroundMark x1="41124" y1="91667" x2="41124" y2="91667"/>
                        <a14:backgroundMark x1="39053" y1="85714" x2="39053" y2="85714"/>
                        <a14:backgroundMark x1="55621" y1="85119" x2="55621" y2="85119"/>
                        <a14:backgroundMark x1="61834" y1="85714" x2="61834" y2="85714"/>
                        <a14:backgroundMark x1="59467" y1="85714" x2="59467" y2="85714"/>
                        <a14:backgroundMark x1="65680" y1="85714" x2="65680" y2="85714"/>
                        <a14:backgroundMark x1="81361" y1="83929" x2="81361" y2="83929"/>
                        <a14:backgroundMark x1="40533" y1="84524" x2="40533" y2="84524"/>
                        <a14:backgroundMark x1="31065" y1="87500" x2="33432" y2="87500"/>
                        <a14:backgroundMark x1="76923" y1="85714" x2="76923" y2="85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312" y="5082288"/>
            <a:ext cx="1075373" cy="581912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7FE78A88-5F16-4F86-BA4B-2868BC245F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023" b="89474" l="5684" r="94777">
                        <a14:foregroundMark x1="5684" y1="45865" x2="5684" y2="45865"/>
                        <a14:foregroundMark x1="26114" y1="50376" x2="26114" y2="50376"/>
                        <a14:foregroundMark x1="36406" y1="55639" x2="36406" y2="55639"/>
                        <a14:foregroundMark x1="45469" y1="51128" x2="45469" y2="51128"/>
                        <a14:foregroundMark x1="65899" y1="37594" x2="65899" y2="37594"/>
                        <a14:foregroundMark x1="63441" y1="37594" x2="63441" y2="37594"/>
                        <a14:foregroundMark x1="64209" y1="37594" x2="64209" y2="37594"/>
                        <a14:foregroundMark x1="55607" y1="38346" x2="55607" y2="38346"/>
                        <a14:foregroundMark x1="73886" y1="48120" x2="73886" y2="48120"/>
                        <a14:foregroundMark x1="86943" y1="58647" x2="86943" y2="58647"/>
                        <a14:foregroundMark x1="94777" y1="57143" x2="94777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48" y="2962968"/>
            <a:ext cx="2164144" cy="481118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5D58C2DE-1C35-4F43-969B-47F9F5D1A4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85" b="89457" l="6533" r="97467">
                        <a14:foregroundMark x1="85467" y1="54633" x2="85467" y2="54633"/>
                        <a14:foregroundMark x1="97467" y1="52077" x2="97467" y2="52077"/>
                        <a14:foregroundMark x1="60800" y1="78594" x2="60800" y2="78594"/>
                        <a14:foregroundMark x1="60800" y1="78594" x2="60800" y2="78594"/>
                        <a14:foregroundMark x1="60800" y1="78594" x2="60800" y2="78594"/>
                        <a14:foregroundMark x1="48667" y1="78594" x2="48667" y2="78594"/>
                        <a14:foregroundMark x1="48667" y1="78594" x2="48667" y2="78594"/>
                        <a14:foregroundMark x1="48667" y1="78594" x2="48667" y2="78594"/>
                        <a14:foregroundMark x1="43867" y1="70607" x2="43867" y2="70607"/>
                        <a14:foregroundMark x1="43867" y1="70607" x2="43867" y2="70607"/>
                        <a14:foregroundMark x1="43867" y1="70607" x2="43867" y2="70607"/>
                        <a14:foregroundMark x1="37867" y1="63898" x2="37867" y2="63898"/>
                        <a14:foregroundMark x1="28800" y1="73163" x2="28800" y2="73163"/>
                        <a14:foregroundMark x1="28800" y1="73163" x2="28800" y2="73163"/>
                        <a14:foregroundMark x1="22800" y1="73163" x2="22800" y2="73163"/>
                        <a14:foregroundMark x1="17333" y1="63898" x2="17333" y2="63898"/>
                        <a14:foregroundMark x1="7200" y1="65176" x2="7200" y2="65176"/>
                        <a14:foregroundMark x1="6533" y1="62620" x2="6533" y2="62620"/>
                        <a14:foregroundMark x1="59600" y1="65176" x2="59600" y2="65176"/>
                        <a14:foregroundMark x1="57733" y1="63898" x2="57733" y2="638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8844" y="2751311"/>
            <a:ext cx="1687117" cy="766165"/>
          </a:xfrm>
          <a:prstGeom prst="rect">
            <a:avLst/>
          </a:prstGeom>
        </p:spPr>
      </p:pic>
      <p:pic>
        <p:nvPicPr>
          <p:cNvPr id="28" name="Picture 23">
            <a:extLst>
              <a:ext uri="{FF2B5EF4-FFF2-40B4-BE49-F238E27FC236}">
                <a16:creationId xmlns:a16="http://schemas.microsoft.com/office/drawing/2014/main" id="{32A43FAE-0608-4195-8D3D-5ED0819950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36" b="89744" l="3436" r="96655">
                        <a14:foregroundMark x1="15552" y1="74359" x2="15552" y2="74359"/>
                        <a14:foregroundMark x1="3436" y1="36859" x2="3436" y2="36859"/>
                        <a14:foregroundMark x1="29114" y1="54487" x2="25678" y2="54487"/>
                        <a14:foregroundMark x1="59494" y1="63141" x2="59494" y2="63141"/>
                        <a14:foregroundMark x1="82459" y1="52244" x2="82459" y2="52244"/>
                        <a14:foregroundMark x1="96655" y1="39103" x2="96655" y2="391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632" y="5025900"/>
            <a:ext cx="1504065" cy="4617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36BEDC-CF01-4FB9-986C-3EA039127C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89674" l="1235" r="95735">
                        <a14:foregroundMark x1="13805" y1="58152" x2="13805" y2="58152"/>
                        <a14:foregroundMark x1="6285" y1="41304" x2="6285" y2="41304"/>
                        <a14:foregroundMark x1="1235" y1="37500" x2="1235" y2="37500"/>
                        <a14:foregroundMark x1="17284" y1="42391" x2="17284" y2="42391"/>
                        <a14:foregroundMark x1="21998" y1="52717" x2="21998" y2="52717"/>
                        <a14:foregroundMark x1="62514" y1="51630" x2="62514" y2="51630"/>
                        <a14:foregroundMark x1="84624" y1="50000" x2="84624" y2="50000"/>
                        <a14:foregroundMark x1="89338" y1="24457" x2="89338" y2="24457"/>
                        <a14:foregroundMark x1="85522" y1="50000" x2="85522" y2="50000"/>
                        <a14:foregroundMark x1="84624" y1="50000" x2="84624" y2="50000"/>
                        <a14:foregroundMark x1="95735" y1="68478" x2="95735" y2="684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0965" y="4998735"/>
            <a:ext cx="2479791" cy="557251"/>
          </a:xfrm>
          <a:prstGeom prst="rect">
            <a:avLst/>
          </a:prstGeom>
        </p:spPr>
      </p:pic>
      <p:pic>
        <p:nvPicPr>
          <p:cNvPr id="31" name="Picture 32">
            <a:extLst>
              <a:ext uri="{FF2B5EF4-FFF2-40B4-BE49-F238E27FC236}">
                <a16:creationId xmlns:a16="http://schemas.microsoft.com/office/drawing/2014/main" id="{DDFC6211-3119-4923-90FC-20BE1053F48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091" b="88843" l="459" r="98739">
                        <a14:foregroundMark x1="1261" y1="31405" x2="1261" y2="31405"/>
                        <a14:foregroundMark x1="8486" y1="47934" x2="8486" y2="47934"/>
                        <a14:foregroundMark x1="18578" y1="33884" x2="18578" y2="33884"/>
                        <a14:foregroundMark x1="28326" y1="35537" x2="28326" y2="35537"/>
                        <a14:foregroundMark x1="36697" y1="28512" x2="36697" y2="28512"/>
                        <a14:foregroundMark x1="46789" y1="36777" x2="46789" y2="36777"/>
                        <a14:foregroundMark x1="50688" y1="33884" x2="50688" y2="33884"/>
                        <a14:foregroundMark x1="53211" y1="29752" x2="53211" y2="29752"/>
                        <a14:foregroundMark x1="62844" y1="35537" x2="62844" y2="35537"/>
                        <a14:foregroundMark x1="72592" y1="35537" x2="72592" y2="35537"/>
                        <a14:foregroundMark x1="80963" y1="43802" x2="80963" y2="43802"/>
                        <a14:foregroundMark x1="90711" y1="36777" x2="90711" y2="36777"/>
                        <a14:foregroundMark x1="94151" y1="33884" x2="94151" y2="33884"/>
                        <a14:foregroundMark x1="98739" y1="32645" x2="98739" y2="32645"/>
                        <a14:foregroundMark x1="97936" y1="88430" x2="97936" y2="88430"/>
                        <a14:foregroundMark x1="97936" y1="84298" x2="97936" y2="84298"/>
                        <a14:foregroundMark x1="93693" y1="83058" x2="93693" y2="83058"/>
                        <a14:foregroundMark x1="58257" y1="81405" x2="58257" y2="81405"/>
                        <a14:foregroundMark x1="53211" y1="76033" x2="53211" y2="76033"/>
                        <a14:foregroundMark x1="50229" y1="78926" x2="50229" y2="78926"/>
                        <a14:foregroundMark x1="37500" y1="88430" x2="37500" y2="88430"/>
                        <a14:foregroundMark x1="459" y1="85537" x2="459" y2="85537"/>
                        <a14:foregroundMark x1="1720" y1="84298" x2="1720" y2="84298"/>
                        <a14:backgroundMark x1="16514" y1="40909" x2="16514" y2="40909"/>
                        <a14:backgroundMark x1="68807" y1="50826" x2="68807" y2="508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5872" y="1914492"/>
            <a:ext cx="2401287" cy="725167"/>
          </a:xfrm>
          <a:prstGeom prst="rect">
            <a:avLst/>
          </a:prstGeom>
        </p:spPr>
      </p:pic>
      <p:pic>
        <p:nvPicPr>
          <p:cNvPr id="34" name="Immagine 13" descr="big_img_090220151612396800.jpg">
            <a:extLst>
              <a:ext uri="{FF2B5EF4-FFF2-40B4-BE49-F238E27FC236}">
                <a16:creationId xmlns:a16="http://schemas.microsoft.com/office/drawing/2014/main" id="{B3AE8C5E-550B-42C5-91AB-9CEF3E2541F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035117"/>
            <a:ext cx="1673930" cy="519130"/>
          </a:xfrm>
          <a:prstGeom prst="rect">
            <a:avLst/>
          </a:prstGeom>
        </p:spPr>
      </p:pic>
      <p:sp>
        <p:nvSpPr>
          <p:cNvPr id="36" name="AutoShape 4" descr="Ascend Materials">
            <a:extLst>
              <a:ext uri="{FF2B5EF4-FFF2-40B4-BE49-F238E27FC236}">
                <a16:creationId xmlns:a16="http://schemas.microsoft.com/office/drawing/2014/main" id="{FEA07014-55D5-439D-AF37-CC0B588EBF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156" y="3603820"/>
            <a:ext cx="1121142" cy="11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/>
          </a:p>
        </p:txBody>
      </p:sp>
      <p:pic>
        <p:nvPicPr>
          <p:cNvPr id="1030" name="Picture 6" descr="Premian a la tecnología Acteev de Ascend Performance Materials en los  Innovation Awards de Outdoor Retailer">
            <a:extLst>
              <a:ext uri="{FF2B5EF4-FFF2-40B4-BE49-F238E27FC236}">
                <a16:creationId xmlns:a16="http://schemas.microsoft.com/office/drawing/2014/main" id="{F43711F3-6504-43D5-A2A1-2D554C8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80" y="2914617"/>
            <a:ext cx="1049439" cy="5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magine 21" descr="LG-MMA_logo.gif">
            <a:extLst>
              <a:ext uri="{FF2B5EF4-FFF2-40B4-BE49-F238E27FC236}">
                <a16:creationId xmlns:a16="http://schemas.microsoft.com/office/drawing/2014/main" id="{BCD31F59-CF22-4442-B7DC-BF650F823AB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5" y="5053548"/>
            <a:ext cx="1677676" cy="537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仕青</dc:creator>
  <cp:lastModifiedBy>杨 仕青</cp:lastModifiedBy>
  <cp:revision>3</cp:revision>
  <dcterms:created xsi:type="dcterms:W3CDTF">2021-09-04T03:23:44Z</dcterms:created>
  <dcterms:modified xsi:type="dcterms:W3CDTF">2021-09-17T09:38:23Z</dcterms:modified>
</cp:coreProperties>
</file>