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ink/ink1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9"/>
  </p:notesMasterIdLst>
  <p:sldIdLst>
    <p:sldId id="256" r:id="rId2"/>
    <p:sldId id="257" r:id="rId3"/>
    <p:sldId id="261" r:id="rId4"/>
    <p:sldId id="264" r:id="rId5"/>
    <p:sldId id="270" r:id="rId6"/>
    <p:sldId id="271" r:id="rId7"/>
    <p:sldId id="272" r:id="rId8"/>
    <p:sldId id="285" r:id="rId9"/>
    <p:sldId id="286" r:id="rId10"/>
    <p:sldId id="275" r:id="rId11"/>
    <p:sldId id="284" r:id="rId12"/>
    <p:sldId id="276" r:id="rId13"/>
    <p:sldId id="283" r:id="rId14"/>
    <p:sldId id="292" r:id="rId15"/>
    <p:sldId id="291" r:id="rId16"/>
    <p:sldId id="294" r:id="rId17"/>
    <p:sldId id="290" r:id="rId18"/>
    <p:sldId id="289" r:id="rId19"/>
    <p:sldId id="287" r:id="rId20"/>
    <p:sldId id="288" r:id="rId21"/>
    <p:sldId id="296" r:id="rId22"/>
    <p:sldId id="295" r:id="rId23"/>
    <p:sldId id="278" r:id="rId24"/>
    <p:sldId id="279" r:id="rId25"/>
    <p:sldId id="281" r:id="rId26"/>
    <p:sldId id="282" r:id="rId27"/>
    <p:sldId id="259" r:id="rId28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2737" autoAdjust="0"/>
  </p:normalViewPr>
  <p:slideViewPr>
    <p:cSldViewPr snapToGrid="0">
      <p:cViewPr varScale="1">
        <p:scale>
          <a:sx n="66" d="100"/>
          <a:sy n="66" d="100"/>
        </p:scale>
        <p:origin x="87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2-28T13:50:17.301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0 0 24575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6656D0F-5510-4094-B44C-3DBD8BC0685E}" type="datetimeFigureOut">
              <a:rPr lang="zh-CN" altLang="en-US" smtClean="0"/>
              <a:t>2023-3-2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B4D7389-C12E-4F81-ACB8-AD57D72078E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5233052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B4D7389-C12E-4F81-ACB8-AD57D72078EF}" type="slidenum">
              <a:rPr lang="zh-CN" altLang="en-US" smtClean="0"/>
              <a:t>12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202633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DEF8CB2-5718-E316-B652-889BE5424B2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3884E03A-E92E-CBC6-0702-71F42B62487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1BB3610F-C201-9456-FFF2-ECA1F02D42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932ECD-BE84-42DA-8DBD-8279EA9A73A1}" type="datetimeFigureOut">
              <a:rPr lang="zh-CN" altLang="en-US" smtClean="0"/>
              <a:t>2023-3-2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CFFE89F8-A316-1F60-E902-ADD7DCE67D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068D7FBA-F11B-ABEB-9C7F-105FBED335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BA0C0-5A46-4E1A-B0B9-013E9E6D3C1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346411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E8ABF77F-422F-64EE-4AE2-EF18D21B3F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588F33BA-6A1F-0F96-FEA0-711DA43EE35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E6B783DD-80A5-4B01-94ED-106FA6CC09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932ECD-BE84-42DA-8DBD-8279EA9A73A1}" type="datetimeFigureOut">
              <a:rPr lang="zh-CN" altLang="en-US" smtClean="0"/>
              <a:t>2023-3-2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56D4A525-DA3F-8A4C-F6AA-5BB29D9B45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62AE43C4-A96D-03E4-CE74-545D26B295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BA0C0-5A46-4E1A-B0B9-013E9E6D3C1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2266722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3A9F37D6-DE41-67E1-2B86-F6B148385E7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9F7AF37E-B5D3-98E3-F87F-75201A217E4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AC726006-F9E7-8CA7-81A1-B7B7384D3D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932ECD-BE84-42DA-8DBD-8279EA9A73A1}" type="datetimeFigureOut">
              <a:rPr lang="zh-CN" altLang="en-US" smtClean="0"/>
              <a:t>2023-3-2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70F6D9B6-7DA8-4295-7C14-B084CAB68A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84F1A11A-CC6D-A2A7-F427-644C5AD407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BA0C0-5A46-4E1A-B0B9-013E9E6D3C1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94489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10B00C5B-B3F9-6191-BBC6-BD12249158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94D68270-67C4-86DB-4B93-92C384FA263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816C6214-22E3-2F5A-A6CD-A9E3674749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932ECD-BE84-42DA-8DBD-8279EA9A73A1}" type="datetimeFigureOut">
              <a:rPr lang="zh-CN" altLang="en-US" smtClean="0"/>
              <a:t>2023-3-2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7ACAA181-7807-7F93-FAC1-7601DC368C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66681583-7C2C-C39D-DE08-F3AB36C2BD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BA0C0-5A46-4E1A-B0B9-013E9E6D3C1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507402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E49EE388-390D-A342-0888-7E321CC3FA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5BAA683E-6195-9593-E1B5-75C3515CF88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4E8EC764-7AAE-5DBF-D226-4068D026CE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932ECD-BE84-42DA-8DBD-8279EA9A73A1}" type="datetimeFigureOut">
              <a:rPr lang="zh-CN" altLang="en-US" smtClean="0"/>
              <a:t>2023-3-2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EC1EB090-3753-9A83-B04F-751103B355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7847B7FE-4C31-DBDE-B3DF-D5577D2424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BA0C0-5A46-4E1A-B0B9-013E9E6D3C1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355933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4376E5A-B28E-0D27-3125-47A740F726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7F1E3EEA-1002-8E5C-3065-5637EE14434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C472B9B0-14EC-659C-68D0-52128B7CC42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075FD55D-AD74-0972-06B3-411D6A739E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932ECD-BE84-42DA-8DBD-8279EA9A73A1}" type="datetimeFigureOut">
              <a:rPr lang="zh-CN" altLang="en-US" smtClean="0"/>
              <a:t>2023-3-2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3B23275B-28F5-D64B-6E2C-438E021E01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593BEC5B-E81E-703B-0C95-D59314C2F5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BA0C0-5A46-4E1A-B0B9-013E9E6D3C1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761653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0B08CD3C-3155-4170-F735-2C2BAB6FC7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CA2C06A4-B909-BBC4-8413-7CA55F51F68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043C6651-0B97-048A-38A0-FAF6156776A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49D776B2-2C86-0E93-B299-01F4626DA08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197EB8FF-89C5-A635-ACDB-C32DA57E03F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7" name="日期占位符 6">
            <a:extLst>
              <a:ext uri="{FF2B5EF4-FFF2-40B4-BE49-F238E27FC236}">
                <a16:creationId xmlns:a16="http://schemas.microsoft.com/office/drawing/2014/main" id="{34E121EA-9CDF-81EA-F8A1-C41045E971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932ECD-BE84-42DA-8DBD-8279EA9A73A1}" type="datetimeFigureOut">
              <a:rPr lang="zh-CN" altLang="en-US" smtClean="0"/>
              <a:t>2023-3-2</a:t>
            </a:fld>
            <a:endParaRPr lang="zh-CN" altLang="en-US"/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id="{AC12FE79-6CB0-CF96-0573-090A9AEC0F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id="{1CB1EA1D-4DE8-B4A3-E6AC-7358D0B676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BA0C0-5A46-4E1A-B0B9-013E9E6D3C1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4736176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7A4BAFE-1216-682E-D420-23062F6631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68B0D188-0F9B-EBC1-B497-B658EEE14B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932ECD-BE84-42DA-8DBD-8279EA9A73A1}" type="datetimeFigureOut">
              <a:rPr lang="zh-CN" altLang="en-US" smtClean="0"/>
              <a:t>2023-3-2</a:t>
            </a:fld>
            <a:endParaRPr lang="zh-CN" alt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C57B90F4-F5D3-2739-D411-BD1C54528E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1BF8DB6F-A95A-8220-57B7-7BD30FC29F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BA0C0-5A46-4E1A-B0B9-013E9E6D3C1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567330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id="{484A0600-2C66-5271-C090-28D59E6C09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932ECD-BE84-42DA-8DBD-8279EA9A73A1}" type="datetimeFigureOut">
              <a:rPr lang="zh-CN" altLang="en-US" smtClean="0"/>
              <a:t>2023-3-2</a:t>
            </a:fld>
            <a:endParaRPr lang="zh-CN" altLang="en-US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EB83C460-0A11-347E-5FA5-9CCFFD1023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55A860B0-E3F6-5333-CEA3-5901F44096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BA0C0-5A46-4E1A-B0B9-013E9E6D3C1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355677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746C11C-B656-7F1F-3684-A18F98FD1F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EB5EEF14-EEE2-FC13-4C89-48D8067962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48CAF1FE-7025-087B-6718-A1090B0049F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6BC7BC72-1517-FBD2-AF98-488620AAFB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932ECD-BE84-42DA-8DBD-8279EA9A73A1}" type="datetimeFigureOut">
              <a:rPr lang="zh-CN" altLang="en-US" smtClean="0"/>
              <a:t>2023-3-2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907793C0-444B-6E21-BE67-5CD0F027C0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57EA21D4-6BCB-C650-04DC-17AB1787AB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BA0C0-5A46-4E1A-B0B9-013E9E6D3C1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009139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A5FBCDC-BB09-2699-5382-4800034A7E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D9F42D2E-B32B-D7D7-2886-6CDF3BF4A42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92339000-7116-9DDA-06A9-1D259EC6900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8694231C-8E4D-BDE5-91B7-915DAD9B53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932ECD-BE84-42DA-8DBD-8279EA9A73A1}" type="datetimeFigureOut">
              <a:rPr lang="zh-CN" altLang="en-US" smtClean="0"/>
              <a:t>2023-3-2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23F07FD6-D00D-EB3D-A46A-D24B6C7AC6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A9B4EFD1-2015-6642-6E42-139B6E2DE3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BA0C0-5A46-4E1A-B0B9-013E9E6D3C1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961531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>
            <a:extLst>
              <a:ext uri="{FF2B5EF4-FFF2-40B4-BE49-F238E27FC236}">
                <a16:creationId xmlns:a16="http://schemas.microsoft.com/office/drawing/2014/main" id="{5E78E2CF-FAB4-53E9-898D-77B0261352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28B324BE-ED57-20CF-97A8-AB4ADAEB34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C33D79EE-AD1C-E733-3E06-AA43E4679C1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932ECD-BE84-42DA-8DBD-8279EA9A73A1}" type="datetimeFigureOut">
              <a:rPr lang="zh-CN" altLang="en-US" smtClean="0"/>
              <a:t>2023-3-2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2805D665-47DC-EEBB-CB88-6EA8689FCA4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A841E1CD-2D37-8123-B0A5-08BBADC7ABA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9BA0C0-5A46-4E1A-B0B9-013E9E6D3C1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72003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sv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sv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2.png"/><Relationship Id="rId4" Type="http://schemas.openxmlformats.org/officeDocument/2006/relationships/customXml" Target="../ink/ink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g"/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5.png"/><Relationship Id="rId4" Type="http://schemas.openxmlformats.org/officeDocument/2006/relationships/image" Target="../media/image14.JP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椭圆 3">
            <a:extLst>
              <a:ext uri="{FF2B5EF4-FFF2-40B4-BE49-F238E27FC236}">
                <a16:creationId xmlns:a16="http://schemas.microsoft.com/office/drawing/2014/main" id="{E984E0C9-4989-AEE1-0172-22043C868DC6}"/>
              </a:ext>
            </a:extLst>
          </p:cNvPr>
          <p:cNvSpPr/>
          <p:nvPr/>
        </p:nvSpPr>
        <p:spPr>
          <a:xfrm>
            <a:off x="3924886" y="4684542"/>
            <a:ext cx="5247249" cy="67524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" name="椭圆 4">
            <a:extLst>
              <a:ext uri="{FF2B5EF4-FFF2-40B4-BE49-F238E27FC236}">
                <a16:creationId xmlns:a16="http://schemas.microsoft.com/office/drawing/2014/main" id="{FDC4E987-AF9A-4D32-8C97-82E83CC69603}"/>
              </a:ext>
            </a:extLst>
          </p:cNvPr>
          <p:cNvSpPr/>
          <p:nvPr/>
        </p:nvSpPr>
        <p:spPr>
          <a:xfrm>
            <a:off x="4593101" y="3984673"/>
            <a:ext cx="4128868" cy="91088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" name="椭圆 5">
            <a:extLst>
              <a:ext uri="{FF2B5EF4-FFF2-40B4-BE49-F238E27FC236}">
                <a16:creationId xmlns:a16="http://schemas.microsoft.com/office/drawing/2014/main" id="{E6C78642-B837-5ACE-5B34-A09FDC69FBCE}"/>
              </a:ext>
            </a:extLst>
          </p:cNvPr>
          <p:cNvSpPr/>
          <p:nvPr/>
        </p:nvSpPr>
        <p:spPr>
          <a:xfrm>
            <a:off x="5250766" y="3309425"/>
            <a:ext cx="2813538" cy="91088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0861712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等腰三角形 5">
            <a:extLst>
              <a:ext uri="{FF2B5EF4-FFF2-40B4-BE49-F238E27FC236}">
                <a16:creationId xmlns:a16="http://schemas.microsoft.com/office/drawing/2014/main" id="{AD63F559-1D3D-2084-740D-AC30CDDCA71F}"/>
              </a:ext>
            </a:extLst>
          </p:cNvPr>
          <p:cNvSpPr/>
          <p:nvPr/>
        </p:nvSpPr>
        <p:spPr>
          <a:xfrm>
            <a:off x="4576689" y="2537761"/>
            <a:ext cx="3038621" cy="2619501"/>
          </a:xfrm>
          <a:prstGeom prst="triangle">
            <a:avLst/>
          </a:prstGeom>
          <a:solidFill>
            <a:schemeClr val="accent1"/>
          </a:solidFill>
          <a:ln w="66675">
            <a:solidFill>
              <a:schemeClr val="bg1"/>
            </a:solidFill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等腰三角形 2">
            <a:extLst>
              <a:ext uri="{FF2B5EF4-FFF2-40B4-BE49-F238E27FC236}">
                <a16:creationId xmlns:a16="http://schemas.microsoft.com/office/drawing/2014/main" id="{9620CC65-E32D-E63D-7D59-49D22752B508}"/>
              </a:ext>
            </a:extLst>
          </p:cNvPr>
          <p:cNvSpPr/>
          <p:nvPr/>
        </p:nvSpPr>
        <p:spPr>
          <a:xfrm>
            <a:off x="5453457" y="2537761"/>
            <a:ext cx="1285084" cy="1107831"/>
          </a:xfrm>
          <a:prstGeom prst="triangle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7" name="文本框 6">
            <a:extLst>
              <a:ext uri="{FF2B5EF4-FFF2-40B4-BE49-F238E27FC236}">
                <a16:creationId xmlns:a16="http://schemas.microsoft.com/office/drawing/2014/main" id="{203C10AD-EACE-3DAD-5162-10BF36525962}"/>
              </a:ext>
            </a:extLst>
          </p:cNvPr>
          <p:cNvSpPr txBox="1"/>
          <p:nvPr/>
        </p:nvSpPr>
        <p:spPr>
          <a:xfrm>
            <a:off x="5119436" y="5283874"/>
            <a:ext cx="195312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b="1" i="1" dirty="0">
                <a:solidFill>
                  <a:schemeClr val="accent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有根体育</a:t>
            </a:r>
            <a:endParaRPr lang="en-US" altLang="zh-CN" sz="3200" b="1" i="1" dirty="0">
              <a:solidFill>
                <a:schemeClr val="accent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" name="文本框 1">
            <a:extLst>
              <a:ext uri="{FF2B5EF4-FFF2-40B4-BE49-F238E27FC236}">
                <a16:creationId xmlns:a16="http://schemas.microsoft.com/office/drawing/2014/main" id="{C4DB4092-1C80-8D6A-BA24-6DD27441AE1E}"/>
              </a:ext>
            </a:extLst>
          </p:cNvPr>
          <p:cNvSpPr txBox="1"/>
          <p:nvPr/>
        </p:nvSpPr>
        <p:spPr>
          <a:xfrm rot="17573694">
            <a:off x="3137212" y="1700738"/>
            <a:ext cx="3601329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3800" b="1" i="1" dirty="0">
                <a:solidFill>
                  <a:schemeClr val="accent1"/>
                </a:solidFill>
                <a:latin typeface="Broadway" panose="04040905080B02020502" pitchFamily="82" charset="0"/>
              </a:rPr>
              <a:t>Y</a:t>
            </a:r>
            <a:endParaRPr lang="zh-CN" altLang="en-US" sz="13800" b="1" i="1" dirty="0">
              <a:solidFill>
                <a:schemeClr val="accent1"/>
              </a:solidFill>
              <a:latin typeface="Broadway" panose="04040905080B02020502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8649192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等腰三角形 5">
            <a:extLst>
              <a:ext uri="{FF2B5EF4-FFF2-40B4-BE49-F238E27FC236}">
                <a16:creationId xmlns:a16="http://schemas.microsoft.com/office/drawing/2014/main" id="{AD63F559-1D3D-2084-740D-AC30CDDCA71F}"/>
              </a:ext>
            </a:extLst>
          </p:cNvPr>
          <p:cNvSpPr/>
          <p:nvPr/>
        </p:nvSpPr>
        <p:spPr>
          <a:xfrm>
            <a:off x="4576689" y="2537761"/>
            <a:ext cx="3038621" cy="2619501"/>
          </a:xfrm>
          <a:prstGeom prst="triangle">
            <a:avLst/>
          </a:prstGeom>
          <a:solidFill>
            <a:schemeClr val="accent1"/>
          </a:solidFill>
          <a:ln w="66675">
            <a:solidFill>
              <a:schemeClr val="bg1"/>
            </a:solidFill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等腰三角形 2">
            <a:extLst>
              <a:ext uri="{FF2B5EF4-FFF2-40B4-BE49-F238E27FC236}">
                <a16:creationId xmlns:a16="http://schemas.microsoft.com/office/drawing/2014/main" id="{9620CC65-E32D-E63D-7D59-49D22752B508}"/>
              </a:ext>
            </a:extLst>
          </p:cNvPr>
          <p:cNvSpPr/>
          <p:nvPr/>
        </p:nvSpPr>
        <p:spPr>
          <a:xfrm>
            <a:off x="5453457" y="2537761"/>
            <a:ext cx="1285084" cy="1107831"/>
          </a:xfrm>
          <a:prstGeom prst="triangle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7" name="文本框 6">
            <a:extLst>
              <a:ext uri="{FF2B5EF4-FFF2-40B4-BE49-F238E27FC236}">
                <a16:creationId xmlns:a16="http://schemas.microsoft.com/office/drawing/2014/main" id="{203C10AD-EACE-3DAD-5162-10BF36525962}"/>
              </a:ext>
            </a:extLst>
          </p:cNvPr>
          <p:cNvSpPr txBox="1"/>
          <p:nvPr/>
        </p:nvSpPr>
        <p:spPr>
          <a:xfrm>
            <a:off x="5119436" y="5283874"/>
            <a:ext cx="195312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b="1" i="1" dirty="0">
                <a:solidFill>
                  <a:schemeClr val="accent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有根体育</a:t>
            </a:r>
            <a:endParaRPr lang="en-US" altLang="zh-CN" sz="3200" b="1" i="1" dirty="0">
              <a:solidFill>
                <a:schemeClr val="accent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" name="文本框 1">
            <a:extLst>
              <a:ext uri="{FF2B5EF4-FFF2-40B4-BE49-F238E27FC236}">
                <a16:creationId xmlns:a16="http://schemas.microsoft.com/office/drawing/2014/main" id="{C4DB4092-1C80-8D6A-BA24-6DD27441AE1E}"/>
              </a:ext>
            </a:extLst>
          </p:cNvPr>
          <p:cNvSpPr txBox="1"/>
          <p:nvPr/>
        </p:nvSpPr>
        <p:spPr>
          <a:xfrm rot="17573694">
            <a:off x="3137212" y="1700738"/>
            <a:ext cx="3601329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3800" b="1" i="1" dirty="0">
                <a:solidFill>
                  <a:schemeClr val="accent1"/>
                </a:solidFill>
                <a:latin typeface="Broadway" panose="04040905080B02020502" pitchFamily="82" charset="0"/>
              </a:rPr>
              <a:t>Y</a:t>
            </a:r>
            <a:endParaRPr lang="zh-CN" altLang="en-US" sz="13800" b="1" i="1" dirty="0">
              <a:solidFill>
                <a:schemeClr val="accent1"/>
              </a:solidFill>
              <a:latin typeface="Broadway" panose="04040905080B02020502" pitchFamily="82" charset="0"/>
            </a:endParaRPr>
          </a:p>
        </p:txBody>
      </p:sp>
      <p:sp>
        <p:nvSpPr>
          <p:cNvPr id="4" name="文本框 3">
            <a:extLst>
              <a:ext uri="{FF2B5EF4-FFF2-40B4-BE49-F238E27FC236}">
                <a16:creationId xmlns:a16="http://schemas.microsoft.com/office/drawing/2014/main" id="{221A6BCF-B6E5-95BF-074E-DB6D57007085}"/>
              </a:ext>
            </a:extLst>
          </p:cNvPr>
          <p:cNvSpPr txBox="1"/>
          <p:nvPr/>
        </p:nvSpPr>
        <p:spPr>
          <a:xfrm>
            <a:off x="3781424" y="3729037"/>
            <a:ext cx="12096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b="1" i="1" dirty="0">
                <a:solidFill>
                  <a:schemeClr val="accent2"/>
                </a:solidFill>
              </a:rPr>
              <a:t>有根体育</a:t>
            </a:r>
          </a:p>
        </p:txBody>
      </p:sp>
    </p:spTree>
    <p:extLst>
      <p:ext uri="{BB962C8B-B14F-4D97-AF65-F5344CB8AC3E}">
        <p14:creationId xmlns:p14="http://schemas.microsoft.com/office/powerpoint/2010/main" val="362587186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等腰三角形 5">
            <a:extLst>
              <a:ext uri="{FF2B5EF4-FFF2-40B4-BE49-F238E27FC236}">
                <a16:creationId xmlns:a16="http://schemas.microsoft.com/office/drawing/2014/main" id="{AD63F559-1D3D-2084-740D-AC30CDDCA71F}"/>
              </a:ext>
            </a:extLst>
          </p:cNvPr>
          <p:cNvSpPr/>
          <p:nvPr/>
        </p:nvSpPr>
        <p:spPr>
          <a:xfrm>
            <a:off x="4576689" y="2537761"/>
            <a:ext cx="3038621" cy="2619501"/>
          </a:xfrm>
          <a:prstGeom prst="triangle">
            <a:avLst/>
          </a:prstGeom>
          <a:solidFill>
            <a:schemeClr val="accent1"/>
          </a:solidFill>
          <a:ln w="66675">
            <a:solidFill>
              <a:schemeClr val="bg1"/>
            </a:solidFill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等腰三角形 2">
            <a:extLst>
              <a:ext uri="{FF2B5EF4-FFF2-40B4-BE49-F238E27FC236}">
                <a16:creationId xmlns:a16="http://schemas.microsoft.com/office/drawing/2014/main" id="{9620CC65-E32D-E63D-7D59-49D22752B508}"/>
              </a:ext>
            </a:extLst>
          </p:cNvPr>
          <p:cNvSpPr/>
          <p:nvPr/>
        </p:nvSpPr>
        <p:spPr>
          <a:xfrm>
            <a:off x="5453457" y="2537761"/>
            <a:ext cx="1285084" cy="1107831"/>
          </a:xfrm>
          <a:prstGeom prst="triangle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7" name="文本框 6">
            <a:extLst>
              <a:ext uri="{FF2B5EF4-FFF2-40B4-BE49-F238E27FC236}">
                <a16:creationId xmlns:a16="http://schemas.microsoft.com/office/drawing/2014/main" id="{203C10AD-EACE-3DAD-5162-10BF36525962}"/>
              </a:ext>
            </a:extLst>
          </p:cNvPr>
          <p:cNvSpPr txBox="1"/>
          <p:nvPr/>
        </p:nvSpPr>
        <p:spPr>
          <a:xfrm>
            <a:off x="5119436" y="5283874"/>
            <a:ext cx="195312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b="1" i="1" dirty="0">
                <a:solidFill>
                  <a:schemeClr val="accent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有根体育</a:t>
            </a:r>
            <a:endParaRPr lang="en-US" altLang="zh-CN" sz="3200" b="1" i="1" dirty="0">
              <a:solidFill>
                <a:schemeClr val="accent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" name="文本框 1">
            <a:extLst>
              <a:ext uri="{FF2B5EF4-FFF2-40B4-BE49-F238E27FC236}">
                <a16:creationId xmlns:a16="http://schemas.microsoft.com/office/drawing/2014/main" id="{C4DB4092-1C80-8D6A-BA24-6DD27441AE1E}"/>
              </a:ext>
            </a:extLst>
          </p:cNvPr>
          <p:cNvSpPr txBox="1"/>
          <p:nvPr/>
        </p:nvSpPr>
        <p:spPr>
          <a:xfrm>
            <a:off x="3137212" y="1700738"/>
            <a:ext cx="3601329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3800" b="1" i="1" dirty="0">
                <a:solidFill>
                  <a:schemeClr val="accent2"/>
                </a:solidFill>
                <a:latin typeface="Elephant" panose="02020904090505020303" pitchFamily="18" charset="0"/>
                <a:ea typeface="DotumChe" panose="020B0503020000020004" pitchFamily="49" charset="-127"/>
              </a:rPr>
              <a:t>Y</a:t>
            </a:r>
            <a:endParaRPr lang="zh-CN" altLang="en-US" sz="13800" b="1" i="1" dirty="0">
              <a:solidFill>
                <a:schemeClr val="accent2"/>
              </a:solidFill>
              <a:latin typeface="Elephant" panose="02020904090505020303" pitchFamily="18" charset="0"/>
              <a:ea typeface="DotumChe" panose="020B0503020000020004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71164317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等腰三角形 2">
            <a:extLst>
              <a:ext uri="{FF2B5EF4-FFF2-40B4-BE49-F238E27FC236}">
                <a16:creationId xmlns:a16="http://schemas.microsoft.com/office/drawing/2014/main" id="{9620CC65-E32D-E63D-7D59-49D22752B508}"/>
              </a:ext>
            </a:extLst>
          </p:cNvPr>
          <p:cNvSpPr/>
          <p:nvPr/>
        </p:nvSpPr>
        <p:spPr>
          <a:xfrm>
            <a:off x="5453457" y="2537761"/>
            <a:ext cx="1285084" cy="1107831"/>
          </a:xfrm>
          <a:prstGeom prst="triangle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2" name="文本框 1">
            <a:extLst>
              <a:ext uri="{FF2B5EF4-FFF2-40B4-BE49-F238E27FC236}">
                <a16:creationId xmlns:a16="http://schemas.microsoft.com/office/drawing/2014/main" id="{C4DB4092-1C80-8D6A-BA24-6DD27441AE1E}"/>
              </a:ext>
            </a:extLst>
          </p:cNvPr>
          <p:cNvSpPr txBox="1"/>
          <p:nvPr/>
        </p:nvSpPr>
        <p:spPr>
          <a:xfrm>
            <a:off x="3137212" y="1700738"/>
            <a:ext cx="3601329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3800" b="1" i="1" dirty="0">
                <a:solidFill>
                  <a:schemeClr val="accent2"/>
                </a:solidFill>
                <a:latin typeface="Elephant" panose="02020904090505020303" pitchFamily="18" charset="0"/>
                <a:ea typeface="DotumChe" panose="020B0503020000020004" pitchFamily="49" charset="-127"/>
              </a:rPr>
              <a:t>Y</a:t>
            </a:r>
            <a:endParaRPr lang="zh-CN" altLang="en-US" sz="13800" b="1" i="1" dirty="0">
              <a:solidFill>
                <a:schemeClr val="accent2"/>
              </a:solidFill>
              <a:latin typeface="Elephant" panose="02020904090505020303" pitchFamily="18" charset="0"/>
              <a:ea typeface="DotumChe" panose="020B0503020000020004" pitchFamily="49" charset="-127"/>
            </a:endParaRPr>
          </a:p>
        </p:txBody>
      </p:sp>
      <p:pic>
        <p:nvPicPr>
          <p:cNvPr id="5" name="图形 4" descr="篮球 纯色填充">
            <a:extLst>
              <a:ext uri="{FF2B5EF4-FFF2-40B4-BE49-F238E27FC236}">
                <a16:creationId xmlns:a16="http://schemas.microsoft.com/office/drawing/2014/main" id="{2271543C-0A50-C8F1-9CE0-C6C434AE8A1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440020" y="1955800"/>
            <a:ext cx="695824" cy="695824"/>
          </a:xfrm>
          <a:prstGeom prst="rect">
            <a:avLst/>
          </a:prstGeom>
        </p:spPr>
      </p:pic>
      <p:sp>
        <p:nvSpPr>
          <p:cNvPr id="8" name="文本框 7">
            <a:extLst>
              <a:ext uri="{FF2B5EF4-FFF2-40B4-BE49-F238E27FC236}">
                <a16:creationId xmlns:a16="http://schemas.microsoft.com/office/drawing/2014/main" id="{CB1C8270-BD4E-2403-A778-93286796FD8E}"/>
              </a:ext>
            </a:extLst>
          </p:cNvPr>
          <p:cNvSpPr txBox="1"/>
          <p:nvPr/>
        </p:nvSpPr>
        <p:spPr>
          <a:xfrm>
            <a:off x="4070299" y="2837492"/>
            <a:ext cx="195312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b="1" i="1" dirty="0">
                <a:solidFill>
                  <a:schemeClr val="accent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有根体育</a:t>
            </a:r>
            <a:endParaRPr lang="en-US" altLang="zh-CN" sz="3200" b="1" i="1" dirty="0">
              <a:solidFill>
                <a:schemeClr val="accent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96516563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等腰三角形 5">
            <a:extLst>
              <a:ext uri="{FF2B5EF4-FFF2-40B4-BE49-F238E27FC236}">
                <a16:creationId xmlns:a16="http://schemas.microsoft.com/office/drawing/2014/main" id="{AD63F559-1D3D-2084-740D-AC30CDDCA71F}"/>
              </a:ext>
            </a:extLst>
          </p:cNvPr>
          <p:cNvSpPr/>
          <p:nvPr/>
        </p:nvSpPr>
        <p:spPr>
          <a:xfrm>
            <a:off x="4576688" y="2537761"/>
            <a:ext cx="3038621" cy="2619501"/>
          </a:xfrm>
          <a:prstGeom prst="triangle">
            <a:avLst/>
          </a:prstGeom>
          <a:solidFill>
            <a:schemeClr val="accent1"/>
          </a:solidFill>
          <a:ln w="66675">
            <a:solidFill>
              <a:schemeClr val="bg1"/>
            </a:solidFill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等腰三角形 2">
            <a:extLst>
              <a:ext uri="{FF2B5EF4-FFF2-40B4-BE49-F238E27FC236}">
                <a16:creationId xmlns:a16="http://schemas.microsoft.com/office/drawing/2014/main" id="{9620CC65-E32D-E63D-7D59-49D22752B508}"/>
              </a:ext>
            </a:extLst>
          </p:cNvPr>
          <p:cNvSpPr/>
          <p:nvPr/>
        </p:nvSpPr>
        <p:spPr>
          <a:xfrm>
            <a:off x="5453457" y="2537761"/>
            <a:ext cx="1285084" cy="1107831"/>
          </a:xfrm>
          <a:prstGeom prst="triangle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7" name="文本框 6">
            <a:extLst>
              <a:ext uri="{FF2B5EF4-FFF2-40B4-BE49-F238E27FC236}">
                <a16:creationId xmlns:a16="http://schemas.microsoft.com/office/drawing/2014/main" id="{203C10AD-EACE-3DAD-5162-10BF36525962}"/>
              </a:ext>
            </a:extLst>
          </p:cNvPr>
          <p:cNvSpPr txBox="1"/>
          <p:nvPr/>
        </p:nvSpPr>
        <p:spPr>
          <a:xfrm>
            <a:off x="5094656" y="5343130"/>
            <a:ext cx="195312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b="1" i="1" dirty="0">
                <a:solidFill>
                  <a:schemeClr val="accent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有根体育</a:t>
            </a:r>
            <a:endParaRPr lang="en-US" altLang="zh-CN" sz="3200" b="1" i="1" dirty="0">
              <a:solidFill>
                <a:schemeClr val="accent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" name="文本框 1">
            <a:extLst>
              <a:ext uri="{FF2B5EF4-FFF2-40B4-BE49-F238E27FC236}">
                <a16:creationId xmlns:a16="http://schemas.microsoft.com/office/drawing/2014/main" id="{C4DB4092-1C80-8D6A-BA24-6DD27441AE1E}"/>
              </a:ext>
            </a:extLst>
          </p:cNvPr>
          <p:cNvSpPr txBox="1"/>
          <p:nvPr/>
        </p:nvSpPr>
        <p:spPr>
          <a:xfrm>
            <a:off x="3137212" y="1700738"/>
            <a:ext cx="3601329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3800" b="1" i="1" dirty="0">
                <a:solidFill>
                  <a:schemeClr val="accent2"/>
                </a:solidFill>
                <a:latin typeface="Elephant" panose="02020904090505020303" pitchFamily="18" charset="0"/>
                <a:ea typeface="DotumChe" panose="020B0503020000020004" pitchFamily="49" charset="-127"/>
              </a:rPr>
              <a:t>Y</a:t>
            </a:r>
            <a:endParaRPr lang="zh-CN" altLang="en-US" sz="13800" b="1" i="1" dirty="0">
              <a:solidFill>
                <a:schemeClr val="accent2"/>
              </a:solidFill>
              <a:latin typeface="Elephant" panose="02020904090505020303" pitchFamily="18" charset="0"/>
              <a:ea typeface="DotumChe" panose="020B0503020000020004" pitchFamily="49" charset="-127"/>
            </a:endParaRPr>
          </a:p>
        </p:txBody>
      </p:sp>
      <p:pic>
        <p:nvPicPr>
          <p:cNvPr id="5" name="图形 4" descr="篮球 纯色填充">
            <a:extLst>
              <a:ext uri="{FF2B5EF4-FFF2-40B4-BE49-F238E27FC236}">
                <a16:creationId xmlns:a16="http://schemas.microsoft.com/office/drawing/2014/main" id="{2271543C-0A50-C8F1-9CE0-C6C434AE8A1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440020" y="1955800"/>
            <a:ext cx="695824" cy="695824"/>
          </a:xfrm>
          <a:prstGeom prst="rect">
            <a:avLst/>
          </a:prstGeom>
        </p:spPr>
      </p:pic>
      <p:sp>
        <p:nvSpPr>
          <p:cNvPr id="8" name="文本框 7">
            <a:extLst>
              <a:ext uri="{FF2B5EF4-FFF2-40B4-BE49-F238E27FC236}">
                <a16:creationId xmlns:a16="http://schemas.microsoft.com/office/drawing/2014/main" id="{CB1C8270-BD4E-2403-A778-93286796FD8E}"/>
              </a:ext>
            </a:extLst>
          </p:cNvPr>
          <p:cNvSpPr txBox="1"/>
          <p:nvPr/>
        </p:nvSpPr>
        <p:spPr>
          <a:xfrm>
            <a:off x="4070299" y="2837492"/>
            <a:ext cx="195312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b="1" i="1" dirty="0">
                <a:solidFill>
                  <a:schemeClr val="accent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有根体育</a:t>
            </a:r>
            <a:endParaRPr lang="en-US" altLang="zh-CN" sz="3200" b="1" i="1" dirty="0">
              <a:solidFill>
                <a:schemeClr val="accent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9356371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等腰三角形 5">
            <a:extLst>
              <a:ext uri="{FF2B5EF4-FFF2-40B4-BE49-F238E27FC236}">
                <a16:creationId xmlns:a16="http://schemas.microsoft.com/office/drawing/2014/main" id="{AD63F559-1D3D-2084-740D-AC30CDDCA71F}"/>
              </a:ext>
            </a:extLst>
          </p:cNvPr>
          <p:cNvSpPr/>
          <p:nvPr/>
        </p:nvSpPr>
        <p:spPr>
          <a:xfrm>
            <a:off x="4576689" y="2537761"/>
            <a:ext cx="3038621" cy="2619501"/>
          </a:xfrm>
          <a:prstGeom prst="triangle">
            <a:avLst/>
          </a:prstGeom>
          <a:solidFill>
            <a:schemeClr val="accent1"/>
          </a:solidFill>
          <a:ln w="66675">
            <a:solidFill>
              <a:schemeClr val="bg1"/>
            </a:solidFill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等腰三角形 2">
            <a:extLst>
              <a:ext uri="{FF2B5EF4-FFF2-40B4-BE49-F238E27FC236}">
                <a16:creationId xmlns:a16="http://schemas.microsoft.com/office/drawing/2014/main" id="{9620CC65-E32D-E63D-7D59-49D22752B508}"/>
              </a:ext>
            </a:extLst>
          </p:cNvPr>
          <p:cNvSpPr/>
          <p:nvPr/>
        </p:nvSpPr>
        <p:spPr>
          <a:xfrm>
            <a:off x="5453457" y="2537761"/>
            <a:ext cx="1285084" cy="1107831"/>
          </a:xfrm>
          <a:prstGeom prst="triangle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7" name="文本框 6">
            <a:extLst>
              <a:ext uri="{FF2B5EF4-FFF2-40B4-BE49-F238E27FC236}">
                <a16:creationId xmlns:a16="http://schemas.microsoft.com/office/drawing/2014/main" id="{203C10AD-EACE-3DAD-5162-10BF36525962}"/>
              </a:ext>
            </a:extLst>
          </p:cNvPr>
          <p:cNvSpPr txBox="1"/>
          <p:nvPr/>
        </p:nvSpPr>
        <p:spPr>
          <a:xfrm>
            <a:off x="5119436" y="5283874"/>
            <a:ext cx="195312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b="1" i="1" dirty="0">
                <a:solidFill>
                  <a:schemeClr val="accent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有根体育</a:t>
            </a:r>
            <a:endParaRPr lang="en-US" altLang="zh-CN" sz="3200" b="1" i="1" dirty="0">
              <a:solidFill>
                <a:schemeClr val="accent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" name="文本框 1">
            <a:extLst>
              <a:ext uri="{FF2B5EF4-FFF2-40B4-BE49-F238E27FC236}">
                <a16:creationId xmlns:a16="http://schemas.microsoft.com/office/drawing/2014/main" id="{C4DB4092-1C80-8D6A-BA24-6DD27441AE1E}"/>
              </a:ext>
            </a:extLst>
          </p:cNvPr>
          <p:cNvSpPr txBox="1"/>
          <p:nvPr/>
        </p:nvSpPr>
        <p:spPr>
          <a:xfrm>
            <a:off x="3137212" y="1700738"/>
            <a:ext cx="3601329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3800" b="1" i="1" dirty="0">
                <a:solidFill>
                  <a:schemeClr val="accent2"/>
                </a:solidFill>
                <a:latin typeface="Elephant" panose="02020904090505020303" pitchFamily="18" charset="0"/>
                <a:ea typeface="DotumChe" panose="020B0503020000020004" pitchFamily="49" charset="-127"/>
              </a:rPr>
              <a:t>Y</a:t>
            </a:r>
            <a:endParaRPr lang="zh-CN" altLang="en-US" sz="13800" b="1" i="1" dirty="0">
              <a:solidFill>
                <a:schemeClr val="accent2"/>
              </a:solidFill>
              <a:latin typeface="Elephant" panose="02020904090505020303" pitchFamily="18" charset="0"/>
              <a:ea typeface="DotumChe" panose="020B0503020000020004" pitchFamily="49" charset="-127"/>
            </a:endParaRPr>
          </a:p>
        </p:txBody>
      </p:sp>
      <p:pic>
        <p:nvPicPr>
          <p:cNvPr id="5" name="图形 4" descr="篮球 纯色填充">
            <a:extLst>
              <a:ext uri="{FF2B5EF4-FFF2-40B4-BE49-F238E27FC236}">
                <a16:creationId xmlns:a16="http://schemas.microsoft.com/office/drawing/2014/main" id="{2271543C-0A50-C8F1-9CE0-C6C434AE8A1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440020" y="1955800"/>
            <a:ext cx="695824" cy="695824"/>
          </a:xfrm>
          <a:prstGeom prst="rect">
            <a:avLst/>
          </a:prstGeom>
        </p:spPr>
      </p:pic>
      <p:sp>
        <p:nvSpPr>
          <p:cNvPr id="8" name="文本框 7">
            <a:extLst>
              <a:ext uri="{FF2B5EF4-FFF2-40B4-BE49-F238E27FC236}">
                <a16:creationId xmlns:a16="http://schemas.microsoft.com/office/drawing/2014/main" id="{CB1C8270-BD4E-2403-A778-93286796FD8E}"/>
              </a:ext>
            </a:extLst>
          </p:cNvPr>
          <p:cNvSpPr txBox="1"/>
          <p:nvPr/>
        </p:nvSpPr>
        <p:spPr>
          <a:xfrm>
            <a:off x="4070299" y="2837492"/>
            <a:ext cx="195312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b="1" i="1" dirty="0">
                <a:solidFill>
                  <a:schemeClr val="accent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有根体育</a:t>
            </a:r>
            <a:endParaRPr lang="en-US" altLang="zh-CN" sz="3200" b="1" i="1" dirty="0">
              <a:solidFill>
                <a:schemeClr val="accent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2299830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等腰三角形 2">
            <a:extLst>
              <a:ext uri="{FF2B5EF4-FFF2-40B4-BE49-F238E27FC236}">
                <a16:creationId xmlns:a16="http://schemas.microsoft.com/office/drawing/2014/main" id="{9620CC65-E32D-E63D-7D59-49D22752B508}"/>
              </a:ext>
            </a:extLst>
          </p:cNvPr>
          <p:cNvSpPr/>
          <p:nvPr/>
        </p:nvSpPr>
        <p:spPr>
          <a:xfrm>
            <a:off x="5453457" y="2537761"/>
            <a:ext cx="1285084" cy="1107831"/>
          </a:xfrm>
          <a:prstGeom prst="triangle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2" name="文本框 1">
            <a:extLst>
              <a:ext uri="{FF2B5EF4-FFF2-40B4-BE49-F238E27FC236}">
                <a16:creationId xmlns:a16="http://schemas.microsoft.com/office/drawing/2014/main" id="{C4DB4092-1C80-8D6A-BA24-6DD27441AE1E}"/>
              </a:ext>
            </a:extLst>
          </p:cNvPr>
          <p:cNvSpPr txBox="1"/>
          <p:nvPr/>
        </p:nvSpPr>
        <p:spPr>
          <a:xfrm>
            <a:off x="3137212" y="1700738"/>
            <a:ext cx="3601329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3800" b="1" i="1" dirty="0">
                <a:solidFill>
                  <a:schemeClr val="accent2"/>
                </a:solidFill>
                <a:latin typeface="Elephant" panose="02020904090505020303" pitchFamily="18" charset="0"/>
                <a:ea typeface="DotumChe" panose="020B0503020000020004" pitchFamily="49" charset="-127"/>
              </a:rPr>
              <a:t>Y</a:t>
            </a:r>
            <a:endParaRPr lang="zh-CN" altLang="en-US" sz="13800" b="1" i="1" dirty="0">
              <a:solidFill>
                <a:schemeClr val="accent2"/>
              </a:solidFill>
              <a:latin typeface="Elephant" panose="02020904090505020303" pitchFamily="18" charset="0"/>
              <a:ea typeface="DotumChe" panose="020B0503020000020004" pitchFamily="49" charset="-127"/>
            </a:endParaRPr>
          </a:p>
        </p:txBody>
      </p:sp>
      <p:pic>
        <p:nvPicPr>
          <p:cNvPr id="5" name="图形 4" descr="篮球 纯色填充">
            <a:extLst>
              <a:ext uri="{FF2B5EF4-FFF2-40B4-BE49-F238E27FC236}">
                <a16:creationId xmlns:a16="http://schemas.microsoft.com/office/drawing/2014/main" id="{2271543C-0A50-C8F1-9CE0-C6C434AE8A1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440020" y="1955800"/>
            <a:ext cx="695824" cy="695824"/>
          </a:xfrm>
          <a:prstGeom prst="rect">
            <a:avLst/>
          </a:prstGeom>
        </p:spPr>
      </p:pic>
      <p:sp>
        <p:nvSpPr>
          <p:cNvPr id="8" name="文本框 7">
            <a:extLst>
              <a:ext uri="{FF2B5EF4-FFF2-40B4-BE49-F238E27FC236}">
                <a16:creationId xmlns:a16="http://schemas.microsoft.com/office/drawing/2014/main" id="{CB1C8270-BD4E-2403-A778-93286796FD8E}"/>
              </a:ext>
            </a:extLst>
          </p:cNvPr>
          <p:cNvSpPr txBox="1"/>
          <p:nvPr/>
        </p:nvSpPr>
        <p:spPr>
          <a:xfrm>
            <a:off x="2603637" y="2786588"/>
            <a:ext cx="246870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b="1" i="1" dirty="0">
                <a:solidFill>
                  <a:schemeClr val="accent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有根     体育</a:t>
            </a:r>
            <a:endParaRPr lang="en-US" altLang="zh-CN" sz="3200" b="1" i="1" dirty="0">
              <a:solidFill>
                <a:schemeClr val="accent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8234054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等腰三角形 5">
            <a:extLst>
              <a:ext uri="{FF2B5EF4-FFF2-40B4-BE49-F238E27FC236}">
                <a16:creationId xmlns:a16="http://schemas.microsoft.com/office/drawing/2014/main" id="{AD63F559-1D3D-2084-740D-AC30CDDCA71F}"/>
              </a:ext>
            </a:extLst>
          </p:cNvPr>
          <p:cNvSpPr/>
          <p:nvPr/>
        </p:nvSpPr>
        <p:spPr>
          <a:xfrm>
            <a:off x="4576689" y="2537761"/>
            <a:ext cx="3038621" cy="2619501"/>
          </a:xfrm>
          <a:prstGeom prst="triangle">
            <a:avLst/>
          </a:prstGeom>
          <a:solidFill>
            <a:schemeClr val="accent1"/>
          </a:solidFill>
          <a:ln w="66675">
            <a:solidFill>
              <a:schemeClr val="bg1"/>
            </a:solidFill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等腰三角形 2">
            <a:extLst>
              <a:ext uri="{FF2B5EF4-FFF2-40B4-BE49-F238E27FC236}">
                <a16:creationId xmlns:a16="http://schemas.microsoft.com/office/drawing/2014/main" id="{9620CC65-E32D-E63D-7D59-49D22752B508}"/>
              </a:ext>
            </a:extLst>
          </p:cNvPr>
          <p:cNvSpPr/>
          <p:nvPr/>
        </p:nvSpPr>
        <p:spPr>
          <a:xfrm>
            <a:off x="5453457" y="2537761"/>
            <a:ext cx="1285084" cy="1107831"/>
          </a:xfrm>
          <a:prstGeom prst="triangle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grpSp>
        <p:nvGrpSpPr>
          <p:cNvPr id="18" name="组合 17">
            <a:extLst>
              <a:ext uri="{FF2B5EF4-FFF2-40B4-BE49-F238E27FC236}">
                <a16:creationId xmlns:a16="http://schemas.microsoft.com/office/drawing/2014/main" id="{00E30755-BAC7-4F3B-6EE1-B7AD1075AEA5}"/>
              </a:ext>
            </a:extLst>
          </p:cNvPr>
          <p:cNvGrpSpPr/>
          <p:nvPr/>
        </p:nvGrpSpPr>
        <p:grpSpPr>
          <a:xfrm>
            <a:off x="5200859" y="3833823"/>
            <a:ext cx="3415161" cy="1323439"/>
            <a:chOff x="1518107" y="2011136"/>
            <a:chExt cx="3415161" cy="1323439"/>
          </a:xfrm>
        </p:grpSpPr>
        <p:sp>
          <p:nvSpPr>
            <p:cNvPr id="2" name="文本框 1">
              <a:extLst>
                <a:ext uri="{FF2B5EF4-FFF2-40B4-BE49-F238E27FC236}">
                  <a16:creationId xmlns:a16="http://schemas.microsoft.com/office/drawing/2014/main" id="{C4DB4092-1C80-8D6A-BA24-6DD27441AE1E}"/>
                </a:ext>
              </a:extLst>
            </p:cNvPr>
            <p:cNvSpPr txBox="1"/>
            <p:nvPr/>
          </p:nvSpPr>
          <p:spPr>
            <a:xfrm>
              <a:off x="1518107" y="2011136"/>
              <a:ext cx="3415161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8000" b="1" i="1" dirty="0">
                  <a:solidFill>
                    <a:schemeClr val="bg1"/>
                  </a:solidFill>
                  <a:latin typeface="Elephant" panose="02020904090505020303" pitchFamily="18" charset="0"/>
                  <a:ea typeface="DotumChe" panose="020B0503020000020004" pitchFamily="49" charset="-127"/>
                </a:rPr>
                <a:t>Y</a:t>
              </a:r>
              <a:endParaRPr lang="zh-CN" altLang="en-US" sz="8000" b="1" i="1" dirty="0">
                <a:solidFill>
                  <a:schemeClr val="bg1"/>
                </a:solidFill>
                <a:latin typeface="Elephant" panose="02020904090505020303" pitchFamily="18" charset="0"/>
                <a:ea typeface="DotumChe" panose="020B0503020000020004" pitchFamily="49" charset="-127"/>
              </a:endParaRPr>
            </a:p>
          </p:txBody>
        </p:sp>
        <p:pic>
          <p:nvPicPr>
            <p:cNvPr id="5" name="图形 4" descr="篮球 纯色填充">
              <a:extLst>
                <a:ext uri="{FF2B5EF4-FFF2-40B4-BE49-F238E27FC236}">
                  <a16:creationId xmlns:a16="http://schemas.microsoft.com/office/drawing/2014/main" id="{2271543C-0A50-C8F1-9CE0-C6C434AE8A1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2301256" y="2180137"/>
              <a:ext cx="392912" cy="392911"/>
            </a:xfrm>
            <a:prstGeom prst="rect">
              <a:avLst/>
            </a:prstGeom>
          </p:spPr>
        </p:pic>
        <p:sp>
          <p:nvSpPr>
            <p:cNvPr id="8" name="文本框 7">
              <a:extLst>
                <a:ext uri="{FF2B5EF4-FFF2-40B4-BE49-F238E27FC236}">
                  <a16:creationId xmlns:a16="http://schemas.microsoft.com/office/drawing/2014/main" id="{CB1C8270-BD4E-2403-A778-93286796FD8E}"/>
                </a:ext>
              </a:extLst>
            </p:cNvPr>
            <p:cNvSpPr txBox="1"/>
            <p:nvPr/>
          </p:nvSpPr>
          <p:spPr>
            <a:xfrm>
              <a:off x="2071503" y="2672855"/>
              <a:ext cx="1666729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 b="1" i="1" dirty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有根体育</a:t>
              </a:r>
              <a:endParaRPr lang="en-US" altLang="zh-CN" b="1" i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sp>
        <p:nvSpPr>
          <p:cNvPr id="4" name="矩形 3">
            <a:extLst>
              <a:ext uri="{FF2B5EF4-FFF2-40B4-BE49-F238E27FC236}">
                <a16:creationId xmlns:a16="http://schemas.microsoft.com/office/drawing/2014/main" id="{CA270425-49B9-CF26-5B63-0B60C4C42E41}"/>
              </a:ext>
            </a:extLst>
          </p:cNvPr>
          <p:cNvSpPr/>
          <p:nvPr/>
        </p:nvSpPr>
        <p:spPr>
          <a:xfrm>
            <a:off x="3214357" y="2011136"/>
            <a:ext cx="1047750" cy="15774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10" name="墨迹 9">
                <a:extLst>
                  <a:ext uri="{FF2B5EF4-FFF2-40B4-BE49-F238E27FC236}">
                    <a16:creationId xmlns:a16="http://schemas.microsoft.com/office/drawing/2014/main" id="{43A66AB3-1ACB-0E6C-85E8-3744E3012689}"/>
                  </a:ext>
                </a:extLst>
              </p14:cNvPr>
              <p14:cNvContentPartPr/>
              <p14:nvPr/>
            </p14:nvContentPartPr>
            <p14:xfrm>
              <a:off x="6908440" y="4622220"/>
              <a:ext cx="360" cy="360"/>
            </p14:xfrm>
          </p:contentPart>
        </mc:Choice>
        <mc:Fallback xmlns="">
          <p:pic>
            <p:nvPicPr>
              <p:cNvPr id="10" name="墨迹 9">
                <a:extLst>
                  <a:ext uri="{FF2B5EF4-FFF2-40B4-BE49-F238E27FC236}">
                    <a16:creationId xmlns:a16="http://schemas.microsoft.com/office/drawing/2014/main" id="{43A66AB3-1ACB-0E6C-85E8-3744E3012689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6899440" y="4613220"/>
                <a:ext cx="18000" cy="180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20783276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等腰三角形 5">
            <a:extLst>
              <a:ext uri="{FF2B5EF4-FFF2-40B4-BE49-F238E27FC236}">
                <a16:creationId xmlns:a16="http://schemas.microsoft.com/office/drawing/2014/main" id="{AD63F559-1D3D-2084-740D-AC30CDDCA71F}"/>
              </a:ext>
            </a:extLst>
          </p:cNvPr>
          <p:cNvSpPr/>
          <p:nvPr/>
        </p:nvSpPr>
        <p:spPr>
          <a:xfrm>
            <a:off x="4576689" y="2537761"/>
            <a:ext cx="3038621" cy="2619501"/>
          </a:xfrm>
          <a:prstGeom prst="triangle">
            <a:avLst/>
          </a:prstGeom>
          <a:solidFill>
            <a:schemeClr val="accent1"/>
          </a:solidFill>
          <a:ln w="66675">
            <a:solidFill>
              <a:schemeClr val="bg1"/>
            </a:solidFill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等腰三角形 2">
            <a:extLst>
              <a:ext uri="{FF2B5EF4-FFF2-40B4-BE49-F238E27FC236}">
                <a16:creationId xmlns:a16="http://schemas.microsoft.com/office/drawing/2014/main" id="{9620CC65-E32D-E63D-7D59-49D22752B508}"/>
              </a:ext>
            </a:extLst>
          </p:cNvPr>
          <p:cNvSpPr/>
          <p:nvPr/>
        </p:nvSpPr>
        <p:spPr>
          <a:xfrm>
            <a:off x="5453457" y="2537761"/>
            <a:ext cx="1285084" cy="1107831"/>
          </a:xfrm>
          <a:prstGeom prst="triangle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7" name="文本框 6">
            <a:extLst>
              <a:ext uri="{FF2B5EF4-FFF2-40B4-BE49-F238E27FC236}">
                <a16:creationId xmlns:a16="http://schemas.microsoft.com/office/drawing/2014/main" id="{203C10AD-EACE-3DAD-5162-10BF36525962}"/>
              </a:ext>
            </a:extLst>
          </p:cNvPr>
          <p:cNvSpPr txBox="1"/>
          <p:nvPr/>
        </p:nvSpPr>
        <p:spPr>
          <a:xfrm>
            <a:off x="5119436" y="5283874"/>
            <a:ext cx="195312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b="1" i="1" dirty="0">
                <a:solidFill>
                  <a:schemeClr val="accent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有根体育</a:t>
            </a:r>
            <a:endParaRPr lang="en-US" altLang="zh-CN" sz="3200" b="1" i="1" dirty="0">
              <a:solidFill>
                <a:schemeClr val="accent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" name="文本框 1">
            <a:extLst>
              <a:ext uri="{FF2B5EF4-FFF2-40B4-BE49-F238E27FC236}">
                <a16:creationId xmlns:a16="http://schemas.microsoft.com/office/drawing/2014/main" id="{C4DB4092-1C80-8D6A-BA24-6DD27441AE1E}"/>
              </a:ext>
            </a:extLst>
          </p:cNvPr>
          <p:cNvSpPr txBox="1"/>
          <p:nvPr/>
        </p:nvSpPr>
        <p:spPr>
          <a:xfrm>
            <a:off x="3137212" y="1700738"/>
            <a:ext cx="3601329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3800" b="1" i="1" dirty="0">
                <a:solidFill>
                  <a:schemeClr val="accent1"/>
                </a:solidFill>
                <a:latin typeface="Elephant" panose="02020904090505020303" pitchFamily="18" charset="0"/>
                <a:ea typeface="DotumChe" panose="020B0503020000020004" pitchFamily="49" charset="-127"/>
              </a:rPr>
              <a:t>Y</a:t>
            </a:r>
            <a:endParaRPr lang="zh-CN" altLang="en-US" sz="13800" b="1" i="1" dirty="0">
              <a:solidFill>
                <a:schemeClr val="accent1"/>
              </a:solidFill>
              <a:latin typeface="Elephant" panose="02020904090505020303" pitchFamily="18" charset="0"/>
              <a:ea typeface="DotumChe" panose="020B0503020000020004" pitchFamily="49" charset="-127"/>
            </a:endParaRPr>
          </a:p>
        </p:txBody>
      </p:sp>
      <p:pic>
        <p:nvPicPr>
          <p:cNvPr id="5" name="图形 4" descr="篮球 纯色填充">
            <a:extLst>
              <a:ext uri="{FF2B5EF4-FFF2-40B4-BE49-F238E27FC236}">
                <a16:creationId xmlns:a16="http://schemas.microsoft.com/office/drawing/2014/main" id="{2271543C-0A50-C8F1-9CE0-C6C434AE8A1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440020" y="1955800"/>
            <a:ext cx="695824" cy="695824"/>
          </a:xfrm>
          <a:prstGeom prst="rect">
            <a:avLst/>
          </a:prstGeom>
        </p:spPr>
      </p:pic>
      <p:sp>
        <p:nvSpPr>
          <p:cNvPr id="8" name="文本框 7">
            <a:extLst>
              <a:ext uri="{FF2B5EF4-FFF2-40B4-BE49-F238E27FC236}">
                <a16:creationId xmlns:a16="http://schemas.microsoft.com/office/drawing/2014/main" id="{CB1C8270-BD4E-2403-A778-93286796FD8E}"/>
              </a:ext>
            </a:extLst>
          </p:cNvPr>
          <p:cNvSpPr txBox="1"/>
          <p:nvPr/>
        </p:nvSpPr>
        <p:spPr>
          <a:xfrm>
            <a:off x="4070299" y="2837492"/>
            <a:ext cx="195312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b="1" i="1" dirty="0">
                <a:solidFill>
                  <a:schemeClr val="accent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有根体育</a:t>
            </a:r>
            <a:endParaRPr lang="en-US" altLang="zh-CN" sz="3200" b="1" i="1" dirty="0">
              <a:solidFill>
                <a:schemeClr val="accent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5633453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等腰三角形 5">
            <a:extLst>
              <a:ext uri="{FF2B5EF4-FFF2-40B4-BE49-F238E27FC236}">
                <a16:creationId xmlns:a16="http://schemas.microsoft.com/office/drawing/2014/main" id="{AD63F559-1D3D-2084-740D-AC30CDDCA71F}"/>
              </a:ext>
            </a:extLst>
          </p:cNvPr>
          <p:cNvSpPr/>
          <p:nvPr/>
        </p:nvSpPr>
        <p:spPr>
          <a:xfrm>
            <a:off x="4576689" y="2537761"/>
            <a:ext cx="3038621" cy="2619501"/>
          </a:xfrm>
          <a:prstGeom prst="triangle">
            <a:avLst/>
          </a:prstGeom>
          <a:solidFill>
            <a:schemeClr val="accent1"/>
          </a:solidFill>
          <a:ln w="66675">
            <a:solidFill>
              <a:schemeClr val="bg1"/>
            </a:solidFill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等腰三角形 2">
            <a:extLst>
              <a:ext uri="{FF2B5EF4-FFF2-40B4-BE49-F238E27FC236}">
                <a16:creationId xmlns:a16="http://schemas.microsoft.com/office/drawing/2014/main" id="{9620CC65-E32D-E63D-7D59-49D22752B508}"/>
              </a:ext>
            </a:extLst>
          </p:cNvPr>
          <p:cNvSpPr/>
          <p:nvPr/>
        </p:nvSpPr>
        <p:spPr>
          <a:xfrm>
            <a:off x="5453457" y="2537761"/>
            <a:ext cx="1285084" cy="1107831"/>
          </a:xfrm>
          <a:prstGeom prst="triangle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7" name="文本框 6">
            <a:extLst>
              <a:ext uri="{FF2B5EF4-FFF2-40B4-BE49-F238E27FC236}">
                <a16:creationId xmlns:a16="http://schemas.microsoft.com/office/drawing/2014/main" id="{203C10AD-EACE-3DAD-5162-10BF36525962}"/>
              </a:ext>
            </a:extLst>
          </p:cNvPr>
          <p:cNvSpPr txBox="1"/>
          <p:nvPr/>
        </p:nvSpPr>
        <p:spPr>
          <a:xfrm>
            <a:off x="5119436" y="5283874"/>
            <a:ext cx="195312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b="1" i="1" dirty="0">
                <a:solidFill>
                  <a:schemeClr val="accent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有根体育</a:t>
            </a:r>
            <a:endParaRPr lang="en-US" altLang="zh-CN" sz="3200" b="1" i="1" dirty="0">
              <a:solidFill>
                <a:schemeClr val="accent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" name="文本框 1">
            <a:extLst>
              <a:ext uri="{FF2B5EF4-FFF2-40B4-BE49-F238E27FC236}">
                <a16:creationId xmlns:a16="http://schemas.microsoft.com/office/drawing/2014/main" id="{C4DB4092-1C80-8D6A-BA24-6DD27441AE1E}"/>
              </a:ext>
            </a:extLst>
          </p:cNvPr>
          <p:cNvSpPr txBox="1"/>
          <p:nvPr/>
        </p:nvSpPr>
        <p:spPr>
          <a:xfrm>
            <a:off x="3137212" y="1700738"/>
            <a:ext cx="3601329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3800" b="1" i="1" dirty="0">
                <a:solidFill>
                  <a:schemeClr val="accent2"/>
                </a:solidFill>
                <a:latin typeface="Elephant" panose="02020904090505020303" pitchFamily="18" charset="0"/>
                <a:ea typeface="DotumChe" panose="020B0503020000020004" pitchFamily="49" charset="-127"/>
              </a:rPr>
              <a:t>Y</a:t>
            </a:r>
            <a:endParaRPr lang="zh-CN" altLang="en-US" sz="13800" b="1" i="1" dirty="0">
              <a:solidFill>
                <a:schemeClr val="accent2"/>
              </a:solidFill>
              <a:latin typeface="Elephant" panose="02020904090505020303" pitchFamily="18" charset="0"/>
              <a:ea typeface="DotumChe" panose="020B0503020000020004" pitchFamily="49" charset="-127"/>
            </a:endParaRPr>
          </a:p>
        </p:txBody>
      </p:sp>
      <p:pic>
        <p:nvPicPr>
          <p:cNvPr id="5" name="图形 4" descr="篮球 纯色填充">
            <a:extLst>
              <a:ext uri="{FF2B5EF4-FFF2-40B4-BE49-F238E27FC236}">
                <a16:creationId xmlns:a16="http://schemas.microsoft.com/office/drawing/2014/main" id="{2271543C-0A50-C8F1-9CE0-C6C434AE8A1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440020" y="1955800"/>
            <a:ext cx="695824" cy="695824"/>
          </a:xfrm>
          <a:prstGeom prst="rect">
            <a:avLst/>
          </a:prstGeom>
        </p:spPr>
      </p:pic>
      <p:sp>
        <p:nvSpPr>
          <p:cNvPr id="8" name="文本框 7">
            <a:extLst>
              <a:ext uri="{FF2B5EF4-FFF2-40B4-BE49-F238E27FC236}">
                <a16:creationId xmlns:a16="http://schemas.microsoft.com/office/drawing/2014/main" id="{CB1C8270-BD4E-2403-A778-93286796FD8E}"/>
              </a:ext>
            </a:extLst>
          </p:cNvPr>
          <p:cNvSpPr txBox="1"/>
          <p:nvPr/>
        </p:nvSpPr>
        <p:spPr>
          <a:xfrm>
            <a:off x="2780593" y="3233585"/>
            <a:ext cx="195312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b="1" i="1" dirty="0">
                <a:solidFill>
                  <a:schemeClr val="accent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有根体育</a:t>
            </a:r>
            <a:endParaRPr lang="en-US" altLang="zh-CN" sz="3200" b="1" i="1" dirty="0">
              <a:solidFill>
                <a:schemeClr val="accent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9743710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等腰三角形 3">
            <a:extLst>
              <a:ext uri="{FF2B5EF4-FFF2-40B4-BE49-F238E27FC236}">
                <a16:creationId xmlns:a16="http://schemas.microsoft.com/office/drawing/2014/main" id="{496D19BD-C7B4-2E74-0BDD-F0E55C9FE77D}"/>
              </a:ext>
            </a:extLst>
          </p:cNvPr>
          <p:cNvSpPr/>
          <p:nvPr/>
        </p:nvSpPr>
        <p:spPr>
          <a:xfrm>
            <a:off x="4576689" y="701929"/>
            <a:ext cx="3038621" cy="2619501"/>
          </a:xfrm>
          <a:prstGeom prst="triangl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" name="等腰三角形 4">
            <a:extLst>
              <a:ext uri="{FF2B5EF4-FFF2-40B4-BE49-F238E27FC236}">
                <a16:creationId xmlns:a16="http://schemas.microsoft.com/office/drawing/2014/main" id="{0E6F9169-28AD-1DEA-B541-1A99B6FCC664}"/>
              </a:ext>
            </a:extLst>
          </p:cNvPr>
          <p:cNvSpPr/>
          <p:nvPr/>
        </p:nvSpPr>
        <p:spPr>
          <a:xfrm>
            <a:off x="4576689" y="1574126"/>
            <a:ext cx="3038621" cy="2619501"/>
          </a:xfrm>
          <a:prstGeom prst="triangle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" name="等腰三角形 5">
            <a:extLst>
              <a:ext uri="{FF2B5EF4-FFF2-40B4-BE49-F238E27FC236}">
                <a16:creationId xmlns:a16="http://schemas.microsoft.com/office/drawing/2014/main" id="{AD63F559-1D3D-2084-740D-AC30CDDCA71F}"/>
              </a:ext>
            </a:extLst>
          </p:cNvPr>
          <p:cNvSpPr/>
          <p:nvPr/>
        </p:nvSpPr>
        <p:spPr>
          <a:xfrm>
            <a:off x="4576689" y="2537761"/>
            <a:ext cx="3038621" cy="2619501"/>
          </a:xfrm>
          <a:prstGeom prst="triangle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4427113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等腰三角形 5">
            <a:extLst>
              <a:ext uri="{FF2B5EF4-FFF2-40B4-BE49-F238E27FC236}">
                <a16:creationId xmlns:a16="http://schemas.microsoft.com/office/drawing/2014/main" id="{AD63F559-1D3D-2084-740D-AC30CDDCA71F}"/>
              </a:ext>
            </a:extLst>
          </p:cNvPr>
          <p:cNvSpPr/>
          <p:nvPr/>
        </p:nvSpPr>
        <p:spPr>
          <a:xfrm>
            <a:off x="4576689" y="2537761"/>
            <a:ext cx="3038621" cy="2619501"/>
          </a:xfrm>
          <a:prstGeom prst="triangle">
            <a:avLst/>
          </a:prstGeom>
          <a:solidFill>
            <a:schemeClr val="accent1"/>
          </a:solidFill>
          <a:ln w="66675">
            <a:solidFill>
              <a:schemeClr val="bg1"/>
            </a:solidFill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等腰三角形 2">
            <a:extLst>
              <a:ext uri="{FF2B5EF4-FFF2-40B4-BE49-F238E27FC236}">
                <a16:creationId xmlns:a16="http://schemas.microsoft.com/office/drawing/2014/main" id="{9620CC65-E32D-E63D-7D59-49D22752B508}"/>
              </a:ext>
            </a:extLst>
          </p:cNvPr>
          <p:cNvSpPr/>
          <p:nvPr/>
        </p:nvSpPr>
        <p:spPr>
          <a:xfrm>
            <a:off x="5453457" y="2537761"/>
            <a:ext cx="1285084" cy="1107831"/>
          </a:xfrm>
          <a:prstGeom prst="triangle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7" name="文本框 6">
            <a:extLst>
              <a:ext uri="{FF2B5EF4-FFF2-40B4-BE49-F238E27FC236}">
                <a16:creationId xmlns:a16="http://schemas.microsoft.com/office/drawing/2014/main" id="{203C10AD-EACE-3DAD-5162-10BF36525962}"/>
              </a:ext>
            </a:extLst>
          </p:cNvPr>
          <p:cNvSpPr txBox="1"/>
          <p:nvPr/>
        </p:nvSpPr>
        <p:spPr>
          <a:xfrm>
            <a:off x="5119436" y="5283874"/>
            <a:ext cx="195312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b="1" i="1" dirty="0">
                <a:solidFill>
                  <a:schemeClr val="accent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有根体育</a:t>
            </a:r>
            <a:endParaRPr lang="en-US" altLang="zh-CN" sz="3200" b="1" i="1" dirty="0">
              <a:solidFill>
                <a:schemeClr val="accent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" name="文本框 1">
            <a:extLst>
              <a:ext uri="{FF2B5EF4-FFF2-40B4-BE49-F238E27FC236}">
                <a16:creationId xmlns:a16="http://schemas.microsoft.com/office/drawing/2014/main" id="{C4DB4092-1C80-8D6A-BA24-6DD27441AE1E}"/>
              </a:ext>
            </a:extLst>
          </p:cNvPr>
          <p:cNvSpPr txBox="1"/>
          <p:nvPr/>
        </p:nvSpPr>
        <p:spPr>
          <a:xfrm>
            <a:off x="3137212" y="1700738"/>
            <a:ext cx="3601329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3800" b="1" i="1" dirty="0">
                <a:solidFill>
                  <a:schemeClr val="accent2"/>
                </a:solidFill>
                <a:latin typeface="Elephant" panose="02020904090505020303" pitchFamily="18" charset="0"/>
                <a:ea typeface="DotumChe" panose="020B0503020000020004" pitchFamily="49" charset="-127"/>
              </a:rPr>
              <a:t>Y</a:t>
            </a:r>
            <a:endParaRPr lang="zh-CN" altLang="en-US" sz="13800" b="1" i="1" dirty="0">
              <a:solidFill>
                <a:schemeClr val="accent2"/>
              </a:solidFill>
              <a:latin typeface="Elephant" panose="02020904090505020303" pitchFamily="18" charset="0"/>
              <a:ea typeface="DotumChe" panose="020B0503020000020004" pitchFamily="49" charset="-127"/>
            </a:endParaRPr>
          </a:p>
        </p:txBody>
      </p:sp>
      <p:pic>
        <p:nvPicPr>
          <p:cNvPr id="5" name="图形 4" descr="篮球 纯色填充">
            <a:extLst>
              <a:ext uri="{FF2B5EF4-FFF2-40B4-BE49-F238E27FC236}">
                <a16:creationId xmlns:a16="http://schemas.microsoft.com/office/drawing/2014/main" id="{2271543C-0A50-C8F1-9CE0-C6C434AE8A1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440020" y="1955800"/>
            <a:ext cx="695824" cy="695824"/>
          </a:xfrm>
          <a:prstGeom prst="rect">
            <a:avLst/>
          </a:prstGeom>
        </p:spPr>
      </p:pic>
      <p:sp>
        <p:nvSpPr>
          <p:cNvPr id="8" name="文本框 7">
            <a:extLst>
              <a:ext uri="{FF2B5EF4-FFF2-40B4-BE49-F238E27FC236}">
                <a16:creationId xmlns:a16="http://schemas.microsoft.com/office/drawing/2014/main" id="{CB1C8270-BD4E-2403-A778-93286796FD8E}"/>
              </a:ext>
            </a:extLst>
          </p:cNvPr>
          <p:cNvSpPr txBox="1"/>
          <p:nvPr/>
        </p:nvSpPr>
        <p:spPr>
          <a:xfrm>
            <a:off x="1845769" y="2402778"/>
            <a:ext cx="195312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b="1" i="1" dirty="0">
                <a:solidFill>
                  <a:schemeClr val="accent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有根体育</a:t>
            </a:r>
            <a:endParaRPr lang="en-US" altLang="zh-CN" sz="3200" b="1" i="1" dirty="0">
              <a:solidFill>
                <a:schemeClr val="accent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18134409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等腰三角形 5">
            <a:extLst>
              <a:ext uri="{FF2B5EF4-FFF2-40B4-BE49-F238E27FC236}">
                <a16:creationId xmlns:a16="http://schemas.microsoft.com/office/drawing/2014/main" id="{AD63F559-1D3D-2084-740D-AC30CDDCA71F}"/>
              </a:ext>
            </a:extLst>
          </p:cNvPr>
          <p:cNvSpPr/>
          <p:nvPr/>
        </p:nvSpPr>
        <p:spPr>
          <a:xfrm>
            <a:off x="4576689" y="2537761"/>
            <a:ext cx="3038621" cy="2619501"/>
          </a:xfrm>
          <a:prstGeom prst="triangle">
            <a:avLst/>
          </a:prstGeom>
          <a:solidFill>
            <a:schemeClr val="accent1"/>
          </a:solidFill>
          <a:ln w="66675">
            <a:solidFill>
              <a:schemeClr val="bg1"/>
            </a:solidFill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等腰三角形 2">
            <a:extLst>
              <a:ext uri="{FF2B5EF4-FFF2-40B4-BE49-F238E27FC236}">
                <a16:creationId xmlns:a16="http://schemas.microsoft.com/office/drawing/2014/main" id="{9620CC65-E32D-E63D-7D59-49D22752B508}"/>
              </a:ext>
            </a:extLst>
          </p:cNvPr>
          <p:cNvSpPr/>
          <p:nvPr/>
        </p:nvSpPr>
        <p:spPr>
          <a:xfrm>
            <a:off x="5453457" y="2537761"/>
            <a:ext cx="1285084" cy="1107831"/>
          </a:xfrm>
          <a:prstGeom prst="triangle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7" name="文本框 6">
            <a:extLst>
              <a:ext uri="{FF2B5EF4-FFF2-40B4-BE49-F238E27FC236}">
                <a16:creationId xmlns:a16="http://schemas.microsoft.com/office/drawing/2014/main" id="{203C10AD-EACE-3DAD-5162-10BF36525962}"/>
              </a:ext>
            </a:extLst>
          </p:cNvPr>
          <p:cNvSpPr txBox="1"/>
          <p:nvPr/>
        </p:nvSpPr>
        <p:spPr>
          <a:xfrm>
            <a:off x="5119436" y="5283874"/>
            <a:ext cx="195312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b="1" i="1" dirty="0">
                <a:solidFill>
                  <a:schemeClr val="accent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有根体育</a:t>
            </a:r>
            <a:endParaRPr lang="en-US" altLang="zh-CN" sz="3200" b="1" i="1" dirty="0">
              <a:solidFill>
                <a:schemeClr val="accent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" name="文本框 1">
            <a:extLst>
              <a:ext uri="{FF2B5EF4-FFF2-40B4-BE49-F238E27FC236}">
                <a16:creationId xmlns:a16="http://schemas.microsoft.com/office/drawing/2014/main" id="{C4DB4092-1C80-8D6A-BA24-6DD27441AE1E}"/>
              </a:ext>
            </a:extLst>
          </p:cNvPr>
          <p:cNvSpPr txBox="1"/>
          <p:nvPr/>
        </p:nvSpPr>
        <p:spPr>
          <a:xfrm>
            <a:off x="3137212" y="1700738"/>
            <a:ext cx="3601329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3800" b="1" i="1" dirty="0">
                <a:solidFill>
                  <a:schemeClr val="accent2"/>
                </a:solidFill>
                <a:latin typeface="Elephant" panose="02020904090505020303" pitchFamily="18" charset="0"/>
                <a:ea typeface="DotumChe" panose="020B0503020000020004" pitchFamily="49" charset="-127"/>
              </a:rPr>
              <a:t>Y</a:t>
            </a:r>
            <a:endParaRPr lang="zh-CN" altLang="en-US" sz="13800" b="1" i="1" dirty="0">
              <a:solidFill>
                <a:schemeClr val="accent2"/>
              </a:solidFill>
              <a:latin typeface="Elephant" panose="02020904090505020303" pitchFamily="18" charset="0"/>
              <a:ea typeface="DotumChe" panose="020B0503020000020004" pitchFamily="49" charset="-127"/>
            </a:endParaRPr>
          </a:p>
        </p:txBody>
      </p:sp>
      <p:pic>
        <p:nvPicPr>
          <p:cNvPr id="5" name="图形 4" descr="篮球 纯色填充">
            <a:extLst>
              <a:ext uri="{FF2B5EF4-FFF2-40B4-BE49-F238E27FC236}">
                <a16:creationId xmlns:a16="http://schemas.microsoft.com/office/drawing/2014/main" id="{2271543C-0A50-C8F1-9CE0-C6C434AE8A1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440020" y="1955800"/>
            <a:ext cx="695824" cy="695824"/>
          </a:xfrm>
          <a:prstGeom prst="rect">
            <a:avLst/>
          </a:prstGeom>
        </p:spPr>
      </p:pic>
      <p:sp>
        <p:nvSpPr>
          <p:cNvPr id="8" name="文本框 7">
            <a:extLst>
              <a:ext uri="{FF2B5EF4-FFF2-40B4-BE49-F238E27FC236}">
                <a16:creationId xmlns:a16="http://schemas.microsoft.com/office/drawing/2014/main" id="{CB1C8270-BD4E-2403-A778-93286796FD8E}"/>
              </a:ext>
            </a:extLst>
          </p:cNvPr>
          <p:cNvSpPr txBox="1"/>
          <p:nvPr/>
        </p:nvSpPr>
        <p:spPr>
          <a:xfrm>
            <a:off x="4108036" y="2867444"/>
            <a:ext cx="195312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b="1" i="1" dirty="0">
                <a:solidFill>
                  <a:schemeClr val="accent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有根体育</a:t>
            </a:r>
            <a:endParaRPr lang="en-US" altLang="zh-CN" sz="3200" b="1" i="1" dirty="0">
              <a:solidFill>
                <a:schemeClr val="accent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" name="文本框 3">
            <a:extLst>
              <a:ext uri="{FF2B5EF4-FFF2-40B4-BE49-F238E27FC236}">
                <a16:creationId xmlns:a16="http://schemas.microsoft.com/office/drawing/2014/main" id="{DDD3A0CD-3AF8-9B66-61D5-440D0B846A54}"/>
              </a:ext>
            </a:extLst>
          </p:cNvPr>
          <p:cNvSpPr txBox="1"/>
          <p:nvPr/>
        </p:nvSpPr>
        <p:spPr>
          <a:xfrm>
            <a:off x="2656114" y="696686"/>
            <a:ext cx="744582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/>
              <a:t>个人倾向于这一款</a:t>
            </a:r>
            <a:r>
              <a:rPr lang="en-US" altLang="zh-CN" dirty="0"/>
              <a:t>logo    </a:t>
            </a:r>
            <a:r>
              <a:rPr lang="zh-CN" altLang="en-US" dirty="0"/>
              <a:t>突出</a:t>
            </a:r>
            <a:r>
              <a:rPr lang="en-US" altLang="zh-CN" dirty="0"/>
              <a:t>Y</a:t>
            </a:r>
            <a:r>
              <a:rPr lang="zh-CN" altLang="en-US" dirty="0"/>
              <a:t>，突出篮球项目，突出根枝叶，像一个屈膝运球的人，有根体育需要做字体变形，参考新东方</a:t>
            </a:r>
            <a:r>
              <a:rPr lang="en-US" altLang="zh-CN" dirty="0"/>
              <a:t>logo</a:t>
            </a:r>
            <a:r>
              <a:rPr lang="zh-CN" altLang="en-US" dirty="0"/>
              <a:t>文件</a:t>
            </a:r>
          </a:p>
        </p:txBody>
      </p:sp>
    </p:spTree>
    <p:extLst>
      <p:ext uri="{BB962C8B-B14F-4D97-AF65-F5344CB8AC3E}">
        <p14:creationId xmlns:p14="http://schemas.microsoft.com/office/powerpoint/2010/main" val="127735789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等腰三角形 2">
            <a:extLst>
              <a:ext uri="{FF2B5EF4-FFF2-40B4-BE49-F238E27FC236}">
                <a16:creationId xmlns:a16="http://schemas.microsoft.com/office/drawing/2014/main" id="{9620CC65-E32D-E63D-7D59-49D22752B508}"/>
              </a:ext>
            </a:extLst>
          </p:cNvPr>
          <p:cNvSpPr/>
          <p:nvPr/>
        </p:nvSpPr>
        <p:spPr>
          <a:xfrm>
            <a:off x="5453457" y="2537761"/>
            <a:ext cx="1285084" cy="1107831"/>
          </a:xfrm>
          <a:prstGeom prst="triangle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7" name="文本框 6">
            <a:extLst>
              <a:ext uri="{FF2B5EF4-FFF2-40B4-BE49-F238E27FC236}">
                <a16:creationId xmlns:a16="http://schemas.microsoft.com/office/drawing/2014/main" id="{203C10AD-EACE-3DAD-5162-10BF36525962}"/>
              </a:ext>
            </a:extLst>
          </p:cNvPr>
          <p:cNvSpPr txBox="1"/>
          <p:nvPr/>
        </p:nvSpPr>
        <p:spPr>
          <a:xfrm>
            <a:off x="5119436" y="5283874"/>
            <a:ext cx="195312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b="1" i="1" dirty="0">
                <a:solidFill>
                  <a:schemeClr val="accent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有根体育</a:t>
            </a:r>
            <a:endParaRPr lang="en-US" altLang="zh-CN" sz="3200" b="1" i="1" dirty="0">
              <a:solidFill>
                <a:schemeClr val="accent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" name="文本框 1">
            <a:extLst>
              <a:ext uri="{FF2B5EF4-FFF2-40B4-BE49-F238E27FC236}">
                <a16:creationId xmlns:a16="http://schemas.microsoft.com/office/drawing/2014/main" id="{C4DB4092-1C80-8D6A-BA24-6DD27441AE1E}"/>
              </a:ext>
            </a:extLst>
          </p:cNvPr>
          <p:cNvSpPr txBox="1"/>
          <p:nvPr/>
        </p:nvSpPr>
        <p:spPr>
          <a:xfrm>
            <a:off x="3137212" y="1700738"/>
            <a:ext cx="3601329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3800" b="1" i="1" dirty="0">
                <a:solidFill>
                  <a:schemeClr val="accent2"/>
                </a:solidFill>
                <a:latin typeface="Elephant" panose="02020904090505020303" pitchFamily="18" charset="0"/>
                <a:ea typeface="DotumChe" panose="020B0503020000020004" pitchFamily="49" charset="-127"/>
              </a:rPr>
              <a:t>Y</a:t>
            </a:r>
            <a:endParaRPr lang="zh-CN" altLang="en-US" sz="13800" b="1" i="1" dirty="0">
              <a:solidFill>
                <a:schemeClr val="accent2"/>
              </a:solidFill>
              <a:latin typeface="Elephant" panose="02020904090505020303" pitchFamily="18" charset="0"/>
              <a:ea typeface="DotumChe" panose="020B0503020000020004" pitchFamily="49" charset="-127"/>
            </a:endParaRPr>
          </a:p>
        </p:txBody>
      </p:sp>
      <p:pic>
        <p:nvPicPr>
          <p:cNvPr id="5" name="图形 4" descr="篮球 纯色填充">
            <a:extLst>
              <a:ext uri="{FF2B5EF4-FFF2-40B4-BE49-F238E27FC236}">
                <a16:creationId xmlns:a16="http://schemas.microsoft.com/office/drawing/2014/main" id="{2271543C-0A50-C8F1-9CE0-C6C434AE8A1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440020" y="1955800"/>
            <a:ext cx="695824" cy="695824"/>
          </a:xfrm>
          <a:prstGeom prst="rect">
            <a:avLst/>
          </a:prstGeom>
        </p:spPr>
      </p:pic>
      <p:sp>
        <p:nvSpPr>
          <p:cNvPr id="8" name="文本框 7">
            <a:extLst>
              <a:ext uri="{FF2B5EF4-FFF2-40B4-BE49-F238E27FC236}">
                <a16:creationId xmlns:a16="http://schemas.microsoft.com/office/drawing/2014/main" id="{CB1C8270-BD4E-2403-A778-93286796FD8E}"/>
              </a:ext>
            </a:extLst>
          </p:cNvPr>
          <p:cNvSpPr txBox="1"/>
          <p:nvPr/>
        </p:nvSpPr>
        <p:spPr>
          <a:xfrm>
            <a:off x="6569749" y="2808733"/>
            <a:ext cx="195312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b="1" i="1" dirty="0">
                <a:solidFill>
                  <a:schemeClr val="accent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有根体育</a:t>
            </a:r>
            <a:endParaRPr lang="en-US" altLang="zh-CN" sz="3200" b="1" i="1" dirty="0">
              <a:solidFill>
                <a:schemeClr val="accent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11" name="组合 10">
            <a:extLst>
              <a:ext uri="{FF2B5EF4-FFF2-40B4-BE49-F238E27FC236}">
                <a16:creationId xmlns:a16="http://schemas.microsoft.com/office/drawing/2014/main" id="{6E64E303-4168-1FEE-9D6D-437D69A4D38B}"/>
              </a:ext>
            </a:extLst>
          </p:cNvPr>
          <p:cNvGrpSpPr/>
          <p:nvPr/>
        </p:nvGrpSpPr>
        <p:grpSpPr>
          <a:xfrm>
            <a:off x="5651424" y="1572632"/>
            <a:ext cx="3601329" cy="2215991"/>
            <a:chOff x="5135844" y="1543628"/>
            <a:chExt cx="3601329" cy="2215991"/>
          </a:xfrm>
        </p:grpSpPr>
        <p:sp>
          <p:nvSpPr>
            <p:cNvPr id="4" name="文本框 3">
              <a:extLst>
                <a:ext uri="{FF2B5EF4-FFF2-40B4-BE49-F238E27FC236}">
                  <a16:creationId xmlns:a16="http://schemas.microsoft.com/office/drawing/2014/main" id="{0DEF79CA-708E-53D9-EEDB-5B262FD90D99}"/>
                </a:ext>
              </a:extLst>
            </p:cNvPr>
            <p:cNvSpPr txBox="1"/>
            <p:nvPr/>
          </p:nvSpPr>
          <p:spPr>
            <a:xfrm>
              <a:off x="5135844" y="1543628"/>
              <a:ext cx="3601329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13800" b="1" i="1" dirty="0">
                  <a:solidFill>
                    <a:schemeClr val="accent2"/>
                  </a:solidFill>
                  <a:latin typeface="Lobster" panose="02000506000000020003" pitchFamily="2" charset="0"/>
                  <a:ea typeface="DotumChe" panose="020B0503020000020004" pitchFamily="49" charset="-127"/>
                </a:rPr>
                <a:t>Y</a:t>
              </a:r>
              <a:endParaRPr lang="zh-CN" altLang="en-US" sz="13800" b="1" i="1" dirty="0">
                <a:solidFill>
                  <a:schemeClr val="accent2"/>
                </a:solidFill>
                <a:latin typeface="Lobster" panose="02000506000000020003" pitchFamily="2" charset="0"/>
                <a:ea typeface="DotumChe" panose="020B0503020000020004" pitchFamily="49" charset="-127"/>
              </a:endParaRPr>
            </a:p>
          </p:txBody>
        </p:sp>
        <p:pic>
          <p:nvPicPr>
            <p:cNvPr id="9" name="图形 8" descr="篮球 纯色填充">
              <a:extLst>
                <a:ext uri="{FF2B5EF4-FFF2-40B4-BE49-F238E27FC236}">
                  <a16:creationId xmlns:a16="http://schemas.microsoft.com/office/drawing/2014/main" id="{28985EE9-C062-A577-2841-8037CC073C6E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6682820" y="1780931"/>
              <a:ext cx="695824" cy="695824"/>
            </a:xfrm>
            <a:prstGeom prst="rect">
              <a:avLst/>
            </a:prstGeom>
          </p:spPr>
        </p:pic>
      </p:grpSp>
      <p:sp>
        <p:nvSpPr>
          <p:cNvPr id="12" name="文本框 11">
            <a:extLst>
              <a:ext uri="{FF2B5EF4-FFF2-40B4-BE49-F238E27FC236}">
                <a16:creationId xmlns:a16="http://schemas.microsoft.com/office/drawing/2014/main" id="{5A9FD7BC-61B7-4FC9-F875-0DCD526549BA}"/>
              </a:ext>
            </a:extLst>
          </p:cNvPr>
          <p:cNvSpPr txBox="1"/>
          <p:nvPr/>
        </p:nvSpPr>
        <p:spPr>
          <a:xfrm>
            <a:off x="4065054" y="2844225"/>
            <a:ext cx="195312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b="1" i="1" dirty="0">
                <a:solidFill>
                  <a:schemeClr val="accent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有根体育</a:t>
            </a:r>
            <a:endParaRPr lang="en-US" altLang="zh-CN" sz="3200" b="1" i="1" dirty="0">
              <a:solidFill>
                <a:schemeClr val="accent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36495633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等腰三角形 5">
            <a:extLst>
              <a:ext uri="{FF2B5EF4-FFF2-40B4-BE49-F238E27FC236}">
                <a16:creationId xmlns:a16="http://schemas.microsoft.com/office/drawing/2014/main" id="{AD63F559-1D3D-2084-740D-AC30CDDCA71F}"/>
              </a:ext>
            </a:extLst>
          </p:cNvPr>
          <p:cNvSpPr/>
          <p:nvPr/>
        </p:nvSpPr>
        <p:spPr>
          <a:xfrm>
            <a:off x="4576689" y="2537761"/>
            <a:ext cx="3038621" cy="2619501"/>
          </a:xfrm>
          <a:prstGeom prst="triangle">
            <a:avLst/>
          </a:prstGeom>
          <a:solidFill>
            <a:schemeClr val="accent1"/>
          </a:solidFill>
          <a:ln w="66675">
            <a:solidFill>
              <a:schemeClr val="bg1"/>
            </a:solidFill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等腰三角形 2">
            <a:extLst>
              <a:ext uri="{FF2B5EF4-FFF2-40B4-BE49-F238E27FC236}">
                <a16:creationId xmlns:a16="http://schemas.microsoft.com/office/drawing/2014/main" id="{9620CC65-E32D-E63D-7D59-49D22752B508}"/>
              </a:ext>
            </a:extLst>
          </p:cNvPr>
          <p:cNvSpPr/>
          <p:nvPr/>
        </p:nvSpPr>
        <p:spPr>
          <a:xfrm>
            <a:off x="5453457" y="2537761"/>
            <a:ext cx="1285084" cy="1107831"/>
          </a:xfrm>
          <a:prstGeom prst="triangle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7" name="文本框 6">
            <a:extLst>
              <a:ext uri="{FF2B5EF4-FFF2-40B4-BE49-F238E27FC236}">
                <a16:creationId xmlns:a16="http://schemas.microsoft.com/office/drawing/2014/main" id="{203C10AD-EACE-3DAD-5162-10BF36525962}"/>
              </a:ext>
            </a:extLst>
          </p:cNvPr>
          <p:cNvSpPr txBox="1"/>
          <p:nvPr/>
        </p:nvSpPr>
        <p:spPr>
          <a:xfrm>
            <a:off x="5119436" y="5283874"/>
            <a:ext cx="195312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b="1" i="1" dirty="0">
                <a:solidFill>
                  <a:schemeClr val="accent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有根体育</a:t>
            </a:r>
            <a:endParaRPr lang="en-US" altLang="zh-CN" sz="3200" b="1" i="1" dirty="0">
              <a:solidFill>
                <a:schemeClr val="accent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" name="文本框 1">
            <a:extLst>
              <a:ext uri="{FF2B5EF4-FFF2-40B4-BE49-F238E27FC236}">
                <a16:creationId xmlns:a16="http://schemas.microsoft.com/office/drawing/2014/main" id="{C4DB4092-1C80-8D6A-BA24-6DD27441AE1E}"/>
              </a:ext>
            </a:extLst>
          </p:cNvPr>
          <p:cNvSpPr txBox="1"/>
          <p:nvPr/>
        </p:nvSpPr>
        <p:spPr>
          <a:xfrm>
            <a:off x="3137212" y="1700738"/>
            <a:ext cx="3601329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3800" b="1" i="1" dirty="0">
                <a:solidFill>
                  <a:schemeClr val="accent2"/>
                </a:solidFill>
                <a:latin typeface="Forte" panose="03060902040502070203" pitchFamily="66" charset="0"/>
                <a:ea typeface="DotumChe" panose="020B0503020000020004" pitchFamily="49" charset="-127"/>
              </a:rPr>
              <a:t>Y</a:t>
            </a:r>
            <a:endParaRPr lang="zh-CN" altLang="en-US" sz="13800" b="1" i="1" dirty="0">
              <a:solidFill>
                <a:schemeClr val="accent2"/>
              </a:solidFill>
              <a:latin typeface="Forte" panose="03060902040502070203" pitchFamily="66" charset="0"/>
              <a:ea typeface="DotumChe" panose="020B0503020000020004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78353567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等腰三角形 5">
            <a:extLst>
              <a:ext uri="{FF2B5EF4-FFF2-40B4-BE49-F238E27FC236}">
                <a16:creationId xmlns:a16="http://schemas.microsoft.com/office/drawing/2014/main" id="{AD63F559-1D3D-2084-740D-AC30CDDCA71F}"/>
              </a:ext>
            </a:extLst>
          </p:cNvPr>
          <p:cNvSpPr/>
          <p:nvPr/>
        </p:nvSpPr>
        <p:spPr>
          <a:xfrm>
            <a:off x="4576689" y="2537761"/>
            <a:ext cx="3038621" cy="2619501"/>
          </a:xfrm>
          <a:prstGeom prst="triangle">
            <a:avLst/>
          </a:prstGeom>
          <a:solidFill>
            <a:schemeClr val="accent1"/>
          </a:solidFill>
          <a:ln w="66675">
            <a:solidFill>
              <a:schemeClr val="bg1"/>
            </a:solidFill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等腰三角形 2">
            <a:extLst>
              <a:ext uri="{FF2B5EF4-FFF2-40B4-BE49-F238E27FC236}">
                <a16:creationId xmlns:a16="http://schemas.microsoft.com/office/drawing/2014/main" id="{9620CC65-E32D-E63D-7D59-49D22752B508}"/>
              </a:ext>
            </a:extLst>
          </p:cNvPr>
          <p:cNvSpPr/>
          <p:nvPr/>
        </p:nvSpPr>
        <p:spPr>
          <a:xfrm>
            <a:off x="5453457" y="2537761"/>
            <a:ext cx="1285084" cy="1107831"/>
          </a:xfrm>
          <a:prstGeom prst="triangle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7" name="文本框 6">
            <a:extLst>
              <a:ext uri="{FF2B5EF4-FFF2-40B4-BE49-F238E27FC236}">
                <a16:creationId xmlns:a16="http://schemas.microsoft.com/office/drawing/2014/main" id="{203C10AD-EACE-3DAD-5162-10BF36525962}"/>
              </a:ext>
            </a:extLst>
          </p:cNvPr>
          <p:cNvSpPr txBox="1"/>
          <p:nvPr/>
        </p:nvSpPr>
        <p:spPr>
          <a:xfrm>
            <a:off x="5119436" y="5283874"/>
            <a:ext cx="195312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b="1" i="1" dirty="0">
                <a:solidFill>
                  <a:schemeClr val="accent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有根体育</a:t>
            </a:r>
            <a:endParaRPr lang="en-US" altLang="zh-CN" sz="3200" b="1" i="1" dirty="0">
              <a:solidFill>
                <a:schemeClr val="accent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" name="文本框 1">
            <a:extLst>
              <a:ext uri="{FF2B5EF4-FFF2-40B4-BE49-F238E27FC236}">
                <a16:creationId xmlns:a16="http://schemas.microsoft.com/office/drawing/2014/main" id="{C4DB4092-1C80-8D6A-BA24-6DD27441AE1E}"/>
              </a:ext>
            </a:extLst>
          </p:cNvPr>
          <p:cNvSpPr txBox="1"/>
          <p:nvPr/>
        </p:nvSpPr>
        <p:spPr>
          <a:xfrm>
            <a:off x="3137212" y="1700738"/>
            <a:ext cx="3601329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3800" b="1" i="1" dirty="0">
                <a:solidFill>
                  <a:schemeClr val="accent2"/>
                </a:solidFill>
                <a:latin typeface="Lobster" panose="02000506000000020003" pitchFamily="2" charset="0"/>
                <a:ea typeface="DotumChe" panose="020B0503020000020004" pitchFamily="49" charset="-127"/>
              </a:rPr>
              <a:t>Y</a:t>
            </a:r>
            <a:endParaRPr lang="zh-CN" altLang="en-US" sz="13800" b="1" i="1" dirty="0">
              <a:solidFill>
                <a:schemeClr val="accent2"/>
              </a:solidFill>
              <a:latin typeface="Lobster" panose="02000506000000020003" pitchFamily="2" charset="0"/>
              <a:ea typeface="DotumChe" panose="020B0503020000020004" pitchFamily="49" charset="-127"/>
            </a:endParaRPr>
          </a:p>
        </p:txBody>
      </p:sp>
      <p:sp>
        <p:nvSpPr>
          <p:cNvPr id="4" name="文本框 3">
            <a:extLst>
              <a:ext uri="{FF2B5EF4-FFF2-40B4-BE49-F238E27FC236}">
                <a16:creationId xmlns:a16="http://schemas.microsoft.com/office/drawing/2014/main" id="{A4C40ED3-03BF-3F18-153D-18F6A271DE1B}"/>
              </a:ext>
            </a:extLst>
          </p:cNvPr>
          <p:cNvSpPr txBox="1"/>
          <p:nvPr/>
        </p:nvSpPr>
        <p:spPr>
          <a:xfrm>
            <a:off x="4128359" y="2931309"/>
            <a:ext cx="195312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b="1" i="1" dirty="0">
                <a:solidFill>
                  <a:schemeClr val="accent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有根体育</a:t>
            </a:r>
            <a:endParaRPr lang="en-US" altLang="zh-CN" sz="3200" b="1" i="1" dirty="0">
              <a:solidFill>
                <a:schemeClr val="accent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56312785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等腰三角形 5">
            <a:extLst>
              <a:ext uri="{FF2B5EF4-FFF2-40B4-BE49-F238E27FC236}">
                <a16:creationId xmlns:a16="http://schemas.microsoft.com/office/drawing/2014/main" id="{AD63F559-1D3D-2084-740D-AC30CDDCA71F}"/>
              </a:ext>
            </a:extLst>
          </p:cNvPr>
          <p:cNvSpPr/>
          <p:nvPr/>
        </p:nvSpPr>
        <p:spPr>
          <a:xfrm>
            <a:off x="4576689" y="2537761"/>
            <a:ext cx="3038621" cy="2619501"/>
          </a:xfrm>
          <a:prstGeom prst="triangle">
            <a:avLst/>
          </a:prstGeom>
          <a:solidFill>
            <a:schemeClr val="accent1"/>
          </a:solidFill>
          <a:ln w="66675">
            <a:solidFill>
              <a:schemeClr val="bg1"/>
            </a:solidFill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等腰三角形 2">
            <a:extLst>
              <a:ext uri="{FF2B5EF4-FFF2-40B4-BE49-F238E27FC236}">
                <a16:creationId xmlns:a16="http://schemas.microsoft.com/office/drawing/2014/main" id="{9620CC65-E32D-E63D-7D59-49D22752B508}"/>
              </a:ext>
            </a:extLst>
          </p:cNvPr>
          <p:cNvSpPr/>
          <p:nvPr/>
        </p:nvSpPr>
        <p:spPr>
          <a:xfrm>
            <a:off x="5453457" y="2537761"/>
            <a:ext cx="1285084" cy="1107831"/>
          </a:xfrm>
          <a:prstGeom prst="triangle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7" name="文本框 6">
            <a:extLst>
              <a:ext uri="{FF2B5EF4-FFF2-40B4-BE49-F238E27FC236}">
                <a16:creationId xmlns:a16="http://schemas.microsoft.com/office/drawing/2014/main" id="{203C10AD-EACE-3DAD-5162-10BF36525962}"/>
              </a:ext>
            </a:extLst>
          </p:cNvPr>
          <p:cNvSpPr txBox="1"/>
          <p:nvPr/>
        </p:nvSpPr>
        <p:spPr>
          <a:xfrm>
            <a:off x="5119436" y="5283874"/>
            <a:ext cx="195312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b="1" i="1" dirty="0">
                <a:solidFill>
                  <a:schemeClr val="accent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有根体育</a:t>
            </a:r>
            <a:endParaRPr lang="en-US" altLang="zh-CN" sz="3200" b="1" i="1" dirty="0">
              <a:solidFill>
                <a:schemeClr val="accent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" name="文本框 1">
            <a:extLst>
              <a:ext uri="{FF2B5EF4-FFF2-40B4-BE49-F238E27FC236}">
                <a16:creationId xmlns:a16="http://schemas.microsoft.com/office/drawing/2014/main" id="{C4DB4092-1C80-8D6A-BA24-6DD27441AE1E}"/>
              </a:ext>
            </a:extLst>
          </p:cNvPr>
          <p:cNvSpPr txBox="1"/>
          <p:nvPr/>
        </p:nvSpPr>
        <p:spPr>
          <a:xfrm>
            <a:off x="4737493" y="2980566"/>
            <a:ext cx="4670137" cy="31547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9900" b="1" i="1" dirty="0">
                <a:solidFill>
                  <a:schemeClr val="bg1"/>
                </a:solidFill>
                <a:latin typeface="Vrinda" panose="020B0502040204020203" pitchFamily="34" charset="0"/>
                <a:ea typeface="DotumChe" panose="020B0503020000020004" pitchFamily="49" charset="-127"/>
                <a:cs typeface="Vrinda" panose="020B0502040204020203" pitchFamily="34" charset="0"/>
              </a:rPr>
              <a:t>Y</a:t>
            </a:r>
            <a:endParaRPr lang="zh-CN" altLang="en-US" sz="19900" b="1" i="1" dirty="0">
              <a:solidFill>
                <a:schemeClr val="bg1"/>
              </a:solidFill>
              <a:latin typeface="Vrinda" panose="020B0502040204020203" pitchFamily="34" charset="0"/>
              <a:ea typeface="DotumChe" panose="020B0503020000020004" pitchFamily="49" charset="-127"/>
              <a:cs typeface="Vrinda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574422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等腰三角形 5">
            <a:extLst>
              <a:ext uri="{FF2B5EF4-FFF2-40B4-BE49-F238E27FC236}">
                <a16:creationId xmlns:a16="http://schemas.microsoft.com/office/drawing/2014/main" id="{AD63F559-1D3D-2084-740D-AC30CDDCA71F}"/>
              </a:ext>
            </a:extLst>
          </p:cNvPr>
          <p:cNvSpPr/>
          <p:nvPr/>
        </p:nvSpPr>
        <p:spPr>
          <a:xfrm>
            <a:off x="4576689" y="2537761"/>
            <a:ext cx="3038621" cy="2619501"/>
          </a:xfrm>
          <a:prstGeom prst="triangle">
            <a:avLst/>
          </a:prstGeom>
          <a:solidFill>
            <a:schemeClr val="accent1"/>
          </a:solidFill>
          <a:ln w="66675">
            <a:solidFill>
              <a:schemeClr val="bg1"/>
            </a:solidFill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等腰三角形 2">
            <a:extLst>
              <a:ext uri="{FF2B5EF4-FFF2-40B4-BE49-F238E27FC236}">
                <a16:creationId xmlns:a16="http://schemas.microsoft.com/office/drawing/2014/main" id="{9620CC65-E32D-E63D-7D59-49D22752B508}"/>
              </a:ext>
            </a:extLst>
          </p:cNvPr>
          <p:cNvSpPr/>
          <p:nvPr/>
        </p:nvSpPr>
        <p:spPr>
          <a:xfrm>
            <a:off x="5453457" y="2537761"/>
            <a:ext cx="1285084" cy="1107831"/>
          </a:xfrm>
          <a:prstGeom prst="triangle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7" name="文本框 6">
            <a:extLst>
              <a:ext uri="{FF2B5EF4-FFF2-40B4-BE49-F238E27FC236}">
                <a16:creationId xmlns:a16="http://schemas.microsoft.com/office/drawing/2014/main" id="{203C10AD-EACE-3DAD-5162-10BF36525962}"/>
              </a:ext>
            </a:extLst>
          </p:cNvPr>
          <p:cNvSpPr txBox="1"/>
          <p:nvPr/>
        </p:nvSpPr>
        <p:spPr>
          <a:xfrm>
            <a:off x="5119436" y="5283874"/>
            <a:ext cx="195312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b="1" i="1" dirty="0">
                <a:solidFill>
                  <a:schemeClr val="accent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有根体育</a:t>
            </a:r>
            <a:endParaRPr lang="en-US" altLang="zh-CN" sz="3200" b="1" i="1" dirty="0">
              <a:solidFill>
                <a:schemeClr val="accent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" name="文本框 1">
            <a:extLst>
              <a:ext uri="{FF2B5EF4-FFF2-40B4-BE49-F238E27FC236}">
                <a16:creationId xmlns:a16="http://schemas.microsoft.com/office/drawing/2014/main" id="{C4DB4092-1C80-8D6A-BA24-6DD27441AE1E}"/>
              </a:ext>
            </a:extLst>
          </p:cNvPr>
          <p:cNvSpPr txBox="1"/>
          <p:nvPr/>
        </p:nvSpPr>
        <p:spPr>
          <a:xfrm rot="557407">
            <a:off x="4356494" y="2932720"/>
            <a:ext cx="6723557" cy="37702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3900" b="1" i="1" dirty="0">
                <a:solidFill>
                  <a:schemeClr val="bg1"/>
                </a:solidFill>
                <a:latin typeface="Vrinda" panose="020B0502040204020203" pitchFamily="34" charset="0"/>
                <a:ea typeface="DotumChe" panose="020B0503020000020004" pitchFamily="49" charset="-127"/>
                <a:cs typeface="Vrinda" panose="020B0502040204020203" pitchFamily="34" charset="0"/>
              </a:rPr>
              <a:t>Y</a:t>
            </a:r>
            <a:endParaRPr lang="zh-CN" altLang="en-US" sz="23900" b="1" i="1" dirty="0">
              <a:solidFill>
                <a:schemeClr val="bg1"/>
              </a:solidFill>
              <a:latin typeface="Vrinda" panose="020B0502040204020203" pitchFamily="34" charset="0"/>
              <a:ea typeface="DotumChe" panose="020B0503020000020004" pitchFamily="49" charset="-127"/>
              <a:cs typeface="Vrinda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2870274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图片 2" descr="徽标, 公司名称&#10;&#10;描述已自动生成">
            <a:extLst>
              <a:ext uri="{FF2B5EF4-FFF2-40B4-BE49-F238E27FC236}">
                <a16:creationId xmlns:a16="http://schemas.microsoft.com/office/drawing/2014/main" id="{1B1BE5EA-70C7-623F-9D10-29845701094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1744" y="682171"/>
            <a:ext cx="4916572" cy="3476170"/>
          </a:xfrm>
          <a:prstGeom prst="rect">
            <a:avLst/>
          </a:prstGeom>
        </p:spPr>
      </p:pic>
      <p:pic>
        <p:nvPicPr>
          <p:cNvPr id="5" name="图片 4" descr="徽标, 公司名称&#10;&#10;描述已自动生成">
            <a:extLst>
              <a:ext uri="{FF2B5EF4-FFF2-40B4-BE49-F238E27FC236}">
                <a16:creationId xmlns:a16="http://schemas.microsoft.com/office/drawing/2014/main" id="{2870A28B-BAEF-6F89-46F3-9B17904CC76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16543" y="682171"/>
            <a:ext cx="5261879" cy="3722914"/>
          </a:xfrm>
          <a:prstGeom prst="rect">
            <a:avLst/>
          </a:prstGeom>
        </p:spPr>
      </p:pic>
      <p:pic>
        <p:nvPicPr>
          <p:cNvPr id="7" name="图片 6" descr="卡通画&#10;&#10;描述已自动生成">
            <a:extLst>
              <a:ext uri="{FF2B5EF4-FFF2-40B4-BE49-F238E27FC236}">
                <a16:creationId xmlns:a16="http://schemas.microsoft.com/office/drawing/2014/main" id="{6406DB4F-28D9-CEEA-D850-175B09E736F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1744" y="4590386"/>
            <a:ext cx="6943686" cy="2019165"/>
          </a:xfrm>
          <a:prstGeom prst="rect">
            <a:avLst/>
          </a:prstGeom>
        </p:spPr>
      </p:pic>
      <p:pic>
        <p:nvPicPr>
          <p:cNvPr id="9" name="图片 8" descr="徽标, 公司名称&#10;&#10;描述已自动生成">
            <a:extLst>
              <a:ext uri="{FF2B5EF4-FFF2-40B4-BE49-F238E27FC236}">
                <a16:creationId xmlns:a16="http://schemas.microsoft.com/office/drawing/2014/main" id="{32BB967B-F7B4-F5BF-A286-86BFBEE17D7B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46432" y="4405085"/>
            <a:ext cx="2979511" cy="23148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87566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等腰三角形 3">
            <a:extLst>
              <a:ext uri="{FF2B5EF4-FFF2-40B4-BE49-F238E27FC236}">
                <a16:creationId xmlns:a16="http://schemas.microsoft.com/office/drawing/2014/main" id="{496D19BD-C7B4-2E74-0BDD-F0E55C9FE77D}"/>
              </a:ext>
            </a:extLst>
          </p:cNvPr>
          <p:cNvSpPr/>
          <p:nvPr/>
        </p:nvSpPr>
        <p:spPr>
          <a:xfrm>
            <a:off x="4576689" y="701929"/>
            <a:ext cx="3038621" cy="2619501"/>
          </a:xfrm>
          <a:prstGeom prst="triangle">
            <a:avLst/>
          </a:prstGeom>
          <a:solidFill>
            <a:schemeClr val="accent2"/>
          </a:solidFill>
          <a:ln w="53975"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" name="等腰三角形 4">
            <a:extLst>
              <a:ext uri="{FF2B5EF4-FFF2-40B4-BE49-F238E27FC236}">
                <a16:creationId xmlns:a16="http://schemas.microsoft.com/office/drawing/2014/main" id="{0E6F9169-28AD-1DEA-B541-1A99B6FCC664}"/>
              </a:ext>
            </a:extLst>
          </p:cNvPr>
          <p:cNvSpPr/>
          <p:nvPr/>
        </p:nvSpPr>
        <p:spPr>
          <a:xfrm>
            <a:off x="4576689" y="1574126"/>
            <a:ext cx="3038621" cy="2619501"/>
          </a:xfrm>
          <a:prstGeom prst="triangle">
            <a:avLst/>
          </a:prstGeom>
          <a:solidFill>
            <a:schemeClr val="accent2"/>
          </a:solidFill>
          <a:ln w="66675">
            <a:solidFill>
              <a:schemeClr val="bg1"/>
            </a:solidFill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6" name="等腰三角形 5">
            <a:extLst>
              <a:ext uri="{FF2B5EF4-FFF2-40B4-BE49-F238E27FC236}">
                <a16:creationId xmlns:a16="http://schemas.microsoft.com/office/drawing/2014/main" id="{AD63F559-1D3D-2084-740D-AC30CDDCA71F}"/>
              </a:ext>
            </a:extLst>
          </p:cNvPr>
          <p:cNvSpPr/>
          <p:nvPr/>
        </p:nvSpPr>
        <p:spPr>
          <a:xfrm>
            <a:off x="4576689" y="2537761"/>
            <a:ext cx="3038621" cy="2619501"/>
          </a:xfrm>
          <a:prstGeom prst="triangle">
            <a:avLst/>
          </a:prstGeom>
          <a:solidFill>
            <a:schemeClr val="accent1"/>
          </a:solidFill>
          <a:ln w="66675">
            <a:solidFill>
              <a:schemeClr val="bg1"/>
            </a:solidFill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等腰三角形 2">
            <a:extLst>
              <a:ext uri="{FF2B5EF4-FFF2-40B4-BE49-F238E27FC236}">
                <a16:creationId xmlns:a16="http://schemas.microsoft.com/office/drawing/2014/main" id="{9620CC65-E32D-E63D-7D59-49D22752B508}"/>
              </a:ext>
            </a:extLst>
          </p:cNvPr>
          <p:cNvSpPr/>
          <p:nvPr/>
        </p:nvSpPr>
        <p:spPr>
          <a:xfrm>
            <a:off x="5453457" y="2537761"/>
            <a:ext cx="1285084" cy="1107831"/>
          </a:xfrm>
          <a:prstGeom prst="triangle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7" name="文本框 6">
            <a:extLst>
              <a:ext uri="{FF2B5EF4-FFF2-40B4-BE49-F238E27FC236}">
                <a16:creationId xmlns:a16="http://schemas.microsoft.com/office/drawing/2014/main" id="{203C10AD-EACE-3DAD-5162-10BF36525962}"/>
              </a:ext>
            </a:extLst>
          </p:cNvPr>
          <p:cNvSpPr txBox="1"/>
          <p:nvPr/>
        </p:nvSpPr>
        <p:spPr>
          <a:xfrm>
            <a:off x="5119436" y="5283874"/>
            <a:ext cx="195312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b="1" i="1" dirty="0">
                <a:solidFill>
                  <a:schemeClr val="accent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有根体育</a:t>
            </a:r>
            <a:endParaRPr lang="en-US" altLang="zh-CN" sz="3200" b="1" i="1" dirty="0">
              <a:solidFill>
                <a:schemeClr val="accent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492846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等腰三角形 3">
            <a:extLst>
              <a:ext uri="{FF2B5EF4-FFF2-40B4-BE49-F238E27FC236}">
                <a16:creationId xmlns:a16="http://schemas.microsoft.com/office/drawing/2014/main" id="{496D19BD-C7B4-2E74-0BDD-F0E55C9FE77D}"/>
              </a:ext>
            </a:extLst>
          </p:cNvPr>
          <p:cNvSpPr/>
          <p:nvPr/>
        </p:nvSpPr>
        <p:spPr>
          <a:xfrm>
            <a:off x="4576689" y="701929"/>
            <a:ext cx="3038621" cy="2619501"/>
          </a:xfrm>
          <a:prstGeom prst="triangle">
            <a:avLst/>
          </a:prstGeom>
          <a:solidFill>
            <a:schemeClr val="accent2"/>
          </a:solidFill>
          <a:ln w="53975"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" name="等腰三角形 4">
            <a:extLst>
              <a:ext uri="{FF2B5EF4-FFF2-40B4-BE49-F238E27FC236}">
                <a16:creationId xmlns:a16="http://schemas.microsoft.com/office/drawing/2014/main" id="{0E6F9169-28AD-1DEA-B541-1A99B6FCC664}"/>
              </a:ext>
            </a:extLst>
          </p:cNvPr>
          <p:cNvSpPr/>
          <p:nvPr/>
        </p:nvSpPr>
        <p:spPr>
          <a:xfrm>
            <a:off x="4576689" y="1574126"/>
            <a:ext cx="3038621" cy="2619501"/>
          </a:xfrm>
          <a:prstGeom prst="triangle">
            <a:avLst/>
          </a:prstGeom>
          <a:solidFill>
            <a:schemeClr val="accent2"/>
          </a:solidFill>
          <a:ln w="66675">
            <a:solidFill>
              <a:schemeClr val="bg1"/>
            </a:solidFill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6" name="等腰三角形 5">
            <a:extLst>
              <a:ext uri="{FF2B5EF4-FFF2-40B4-BE49-F238E27FC236}">
                <a16:creationId xmlns:a16="http://schemas.microsoft.com/office/drawing/2014/main" id="{AD63F559-1D3D-2084-740D-AC30CDDCA71F}"/>
              </a:ext>
            </a:extLst>
          </p:cNvPr>
          <p:cNvSpPr/>
          <p:nvPr/>
        </p:nvSpPr>
        <p:spPr>
          <a:xfrm>
            <a:off x="4576689" y="2537761"/>
            <a:ext cx="3038621" cy="2619501"/>
          </a:xfrm>
          <a:prstGeom prst="triangle">
            <a:avLst/>
          </a:prstGeom>
          <a:solidFill>
            <a:schemeClr val="accent1"/>
          </a:solidFill>
          <a:ln w="66675">
            <a:solidFill>
              <a:schemeClr val="bg1"/>
            </a:solidFill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等腰三角形 2">
            <a:extLst>
              <a:ext uri="{FF2B5EF4-FFF2-40B4-BE49-F238E27FC236}">
                <a16:creationId xmlns:a16="http://schemas.microsoft.com/office/drawing/2014/main" id="{9620CC65-E32D-E63D-7D59-49D22752B508}"/>
              </a:ext>
            </a:extLst>
          </p:cNvPr>
          <p:cNvSpPr/>
          <p:nvPr/>
        </p:nvSpPr>
        <p:spPr>
          <a:xfrm>
            <a:off x="5453457" y="2537761"/>
            <a:ext cx="1285084" cy="1107831"/>
          </a:xfrm>
          <a:prstGeom prst="triangle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7" name="文本框 6">
            <a:extLst>
              <a:ext uri="{FF2B5EF4-FFF2-40B4-BE49-F238E27FC236}">
                <a16:creationId xmlns:a16="http://schemas.microsoft.com/office/drawing/2014/main" id="{203C10AD-EACE-3DAD-5162-10BF36525962}"/>
              </a:ext>
            </a:extLst>
          </p:cNvPr>
          <p:cNvSpPr txBox="1"/>
          <p:nvPr/>
        </p:nvSpPr>
        <p:spPr>
          <a:xfrm>
            <a:off x="5119436" y="5283874"/>
            <a:ext cx="195312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b="1" i="1" dirty="0">
                <a:solidFill>
                  <a:schemeClr val="accent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有根体育</a:t>
            </a:r>
            <a:endParaRPr lang="en-US" altLang="zh-CN" sz="3200" b="1" i="1" dirty="0">
              <a:solidFill>
                <a:schemeClr val="accent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8" name="图形 7" descr="篮球 纯色填充">
            <a:extLst>
              <a:ext uri="{FF2B5EF4-FFF2-40B4-BE49-F238E27FC236}">
                <a16:creationId xmlns:a16="http://schemas.microsoft.com/office/drawing/2014/main" id="{825060E9-1281-310C-FDC4-896A6AD4A31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453457" y="3677697"/>
            <a:ext cx="1285083" cy="12850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7401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等腰三角形 5">
            <a:extLst>
              <a:ext uri="{FF2B5EF4-FFF2-40B4-BE49-F238E27FC236}">
                <a16:creationId xmlns:a16="http://schemas.microsoft.com/office/drawing/2014/main" id="{AD63F559-1D3D-2084-740D-AC30CDDCA71F}"/>
              </a:ext>
            </a:extLst>
          </p:cNvPr>
          <p:cNvSpPr/>
          <p:nvPr/>
        </p:nvSpPr>
        <p:spPr>
          <a:xfrm>
            <a:off x="4576689" y="2537761"/>
            <a:ext cx="3038621" cy="2619501"/>
          </a:xfrm>
          <a:prstGeom prst="triangle">
            <a:avLst/>
          </a:prstGeom>
          <a:solidFill>
            <a:schemeClr val="accent1"/>
          </a:solidFill>
          <a:ln w="66675">
            <a:solidFill>
              <a:schemeClr val="bg1"/>
            </a:solidFill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等腰三角形 2">
            <a:extLst>
              <a:ext uri="{FF2B5EF4-FFF2-40B4-BE49-F238E27FC236}">
                <a16:creationId xmlns:a16="http://schemas.microsoft.com/office/drawing/2014/main" id="{9620CC65-E32D-E63D-7D59-49D22752B508}"/>
              </a:ext>
            </a:extLst>
          </p:cNvPr>
          <p:cNvSpPr/>
          <p:nvPr/>
        </p:nvSpPr>
        <p:spPr>
          <a:xfrm>
            <a:off x="5453457" y="2537761"/>
            <a:ext cx="1285084" cy="1107831"/>
          </a:xfrm>
          <a:prstGeom prst="triangle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7" name="文本框 6">
            <a:extLst>
              <a:ext uri="{FF2B5EF4-FFF2-40B4-BE49-F238E27FC236}">
                <a16:creationId xmlns:a16="http://schemas.microsoft.com/office/drawing/2014/main" id="{203C10AD-EACE-3DAD-5162-10BF36525962}"/>
              </a:ext>
            </a:extLst>
          </p:cNvPr>
          <p:cNvSpPr txBox="1"/>
          <p:nvPr/>
        </p:nvSpPr>
        <p:spPr>
          <a:xfrm>
            <a:off x="5119436" y="5283874"/>
            <a:ext cx="195312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b="1" i="1" dirty="0">
                <a:solidFill>
                  <a:schemeClr val="accent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有根体育</a:t>
            </a:r>
            <a:endParaRPr lang="en-US" altLang="zh-CN" sz="3200" b="1" i="1" dirty="0">
              <a:solidFill>
                <a:schemeClr val="accent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8" name="图形 7" descr="篮球 纯色填充">
            <a:extLst>
              <a:ext uri="{FF2B5EF4-FFF2-40B4-BE49-F238E27FC236}">
                <a16:creationId xmlns:a16="http://schemas.microsoft.com/office/drawing/2014/main" id="{825060E9-1281-310C-FDC4-896A6AD4A31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453457" y="3753897"/>
            <a:ext cx="1285083" cy="12850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74273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等腰三角形 5">
            <a:extLst>
              <a:ext uri="{FF2B5EF4-FFF2-40B4-BE49-F238E27FC236}">
                <a16:creationId xmlns:a16="http://schemas.microsoft.com/office/drawing/2014/main" id="{AD63F559-1D3D-2084-740D-AC30CDDCA71F}"/>
              </a:ext>
            </a:extLst>
          </p:cNvPr>
          <p:cNvSpPr/>
          <p:nvPr/>
        </p:nvSpPr>
        <p:spPr>
          <a:xfrm>
            <a:off x="4576689" y="2537761"/>
            <a:ext cx="3038621" cy="2619501"/>
          </a:xfrm>
          <a:prstGeom prst="triangle">
            <a:avLst/>
          </a:prstGeom>
          <a:solidFill>
            <a:schemeClr val="accent1"/>
          </a:solidFill>
          <a:ln w="66675">
            <a:solidFill>
              <a:schemeClr val="bg1"/>
            </a:solidFill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等腰三角形 2">
            <a:extLst>
              <a:ext uri="{FF2B5EF4-FFF2-40B4-BE49-F238E27FC236}">
                <a16:creationId xmlns:a16="http://schemas.microsoft.com/office/drawing/2014/main" id="{9620CC65-E32D-E63D-7D59-49D22752B508}"/>
              </a:ext>
            </a:extLst>
          </p:cNvPr>
          <p:cNvSpPr/>
          <p:nvPr/>
        </p:nvSpPr>
        <p:spPr>
          <a:xfrm>
            <a:off x="5453457" y="2537761"/>
            <a:ext cx="1285084" cy="1107831"/>
          </a:xfrm>
          <a:prstGeom prst="triangle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7" name="文本框 6">
            <a:extLst>
              <a:ext uri="{FF2B5EF4-FFF2-40B4-BE49-F238E27FC236}">
                <a16:creationId xmlns:a16="http://schemas.microsoft.com/office/drawing/2014/main" id="{203C10AD-EACE-3DAD-5162-10BF36525962}"/>
              </a:ext>
            </a:extLst>
          </p:cNvPr>
          <p:cNvSpPr txBox="1"/>
          <p:nvPr/>
        </p:nvSpPr>
        <p:spPr>
          <a:xfrm>
            <a:off x="5119436" y="5283874"/>
            <a:ext cx="195312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b="1" i="1" dirty="0">
                <a:solidFill>
                  <a:schemeClr val="accent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有根体育</a:t>
            </a:r>
            <a:endParaRPr lang="en-US" altLang="zh-CN" sz="3200" b="1" i="1" dirty="0">
              <a:solidFill>
                <a:schemeClr val="accent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8" name="图形 7" descr="英式橄榄球 纯色填充">
            <a:extLst>
              <a:ext uri="{FF2B5EF4-FFF2-40B4-BE49-F238E27FC236}">
                <a16:creationId xmlns:a16="http://schemas.microsoft.com/office/drawing/2014/main" id="{825060E9-1281-310C-FDC4-896A6AD4A31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5453457" y="3677697"/>
            <a:ext cx="1285083" cy="12850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10927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等腰三角形 5">
            <a:extLst>
              <a:ext uri="{FF2B5EF4-FFF2-40B4-BE49-F238E27FC236}">
                <a16:creationId xmlns:a16="http://schemas.microsoft.com/office/drawing/2014/main" id="{AD63F559-1D3D-2084-740D-AC30CDDCA71F}"/>
              </a:ext>
            </a:extLst>
          </p:cNvPr>
          <p:cNvSpPr/>
          <p:nvPr/>
        </p:nvSpPr>
        <p:spPr>
          <a:xfrm>
            <a:off x="4576689" y="2537761"/>
            <a:ext cx="3038621" cy="2619501"/>
          </a:xfrm>
          <a:prstGeom prst="triangle">
            <a:avLst/>
          </a:prstGeom>
          <a:solidFill>
            <a:schemeClr val="accent1"/>
          </a:solidFill>
          <a:ln w="66675">
            <a:solidFill>
              <a:schemeClr val="bg1"/>
            </a:solidFill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等腰三角形 2">
            <a:extLst>
              <a:ext uri="{FF2B5EF4-FFF2-40B4-BE49-F238E27FC236}">
                <a16:creationId xmlns:a16="http://schemas.microsoft.com/office/drawing/2014/main" id="{9620CC65-E32D-E63D-7D59-49D22752B508}"/>
              </a:ext>
            </a:extLst>
          </p:cNvPr>
          <p:cNvSpPr/>
          <p:nvPr/>
        </p:nvSpPr>
        <p:spPr>
          <a:xfrm>
            <a:off x="5453457" y="2537761"/>
            <a:ext cx="1285084" cy="1107831"/>
          </a:xfrm>
          <a:prstGeom prst="triangle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7" name="文本框 6">
            <a:extLst>
              <a:ext uri="{FF2B5EF4-FFF2-40B4-BE49-F238E27FC236}">
                <a16:creationId xmlns:a16="http://schemas.microsoft.com/office/drawing/2014/main" id="{203C10AD-EACE-3DAD-5162-10BF36525962}"/>
              </a:ext>
            </a:extLst>
          </p:cNvPr>
          <p:cNvSpPr txBox="1"/>
          <p:nvPr/>
        </p:nvSpPr>
        <p:spPr>
          <a:xfrm>
            <a:off x="5119436" y="5283874"/>
            <a:ext cx="195312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b="1" i="1" dirty="0">
                <a:solidFill>
                  <a:schemeClr val="accent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有根体育</a:t>
            </a:r>
            <a:endParaRPr lang="en-US" altLang="zh-CN" sz="3200" b="1" i="1" dirty="0">
              <a:solidFill>
                <a:schemeClr val="accent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8" name="图形 7" descr="跳绳 纯色填充">
            <a:extLst>
              <a:ext uri="{FF2B5EF4-FFF2-40B4-BE49-F238E27FC236}">
                <a16:creationId xmlns:a16="http://schemas.microsoft.com/office/drawing/2014/main" id="{825060E9-1281-310C-FDC4-896A6AD4A31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5453457" y="3677697"/>
            <a:ext cx="1285083" cy="12850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62590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等腰三角形 5">
            <a:extLst>
              <a:ext uri="{FF2B5EF4-FFF2-40B4-BE49-F238E27FC236}">
                <a16:creationId xmlns:a16="http://schemas.microsoft.com/office/drawing/2014/main" id="{AD63F559-1D3D-2084-740D-AC30CDDCA71F}"/>
              </a:ext>
            </a:extLst>
          </p:cNvPr>
          <p:cNvSpPr/>
          <p:nvPr/>
        </p:nvSpPr>
        <p:spPr>
          <a:xfrm>
            <a:off x="4576689" y="2537761"/>
            <a:ext cx="3038621" cy="2619501"/>
          </a:xfrm>
          <a:prstGeom prst="triangle">
            <a:avLst/>
          </a:prstGeom>
          <a:solidFill>
            <a:schemeClr val="accent1"/>
          </a:solidFill>
          <a:ln w="66675">
            <a:solidFill>
              <a:schemeClr val="bg1"/>
            </a:solidFill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等腰三角形 2">
            <a:extLst>
              <a:ext uri="{FF2B5EF4-FFF2-40B4-BE49-F238E27FC236}">
                <a16:creationId xmlns:a16="http://schemas.microsoft.com/office/drawing/2014/main" id="{9620CC65-E32D-E63D-7D59-49D22752B508}"/>
              </a:ext>
            </a:extLst>
          </p:cNvPr>
          <p:cNvSpPr/>
          <p:nvPr/>
        </p:nvSpPr>
        <p:spPr>
          <a:xfrm>
            <a:off x="5453457" y="2537761"/>
            <a:ext cx="1285084" cy="1107831"/>
          </a:xfrm>
          <a:prstGeom prst="triangle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7" name="文本框 6">
            <a:extLst>
              <a:ext uri="{FF2B5EF4-FFF2-40B4-BE49-F238E27FC236}">
                <a16:creationId xmlns:a16="http://schemas.microsoft.com/office/drawing/2014/main" id="{203C10AD-EACE-3DAD-5162-10BF36525962}"/>
              </a:ext>
            </a:extLst>
          </p:cNvPr>
          <p:cNvSpPr txBox="1"/>
          <p:nvPr/>
        </p:nvSpPr>
        <p:spPr>
          <a:xfrm>
            <a:off x="5119436" y="5283874"/>
            <a:ext cx="195312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b="1" i="1" dirty="0">
                <a:solidFill>
                  <a:schemeClr val="accent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有根体育</a:t>
            </a:r>
            <a:endParaRPr lang="en-US" altLang="zh-CN" sz="3200" b="1" i="1" dirty="0">
              <a:solidFill>
                <a:schemeClr val="accent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" name="矩形 3">
            <a:extLst>
              <a:ext uri="{FF2B5EF4-FFF2-40B4-BE49-F238E27FC236}">
                <a16:creationId xmlns:a16="http://schemas.microsoft.com/office/drawing/2014/main" id="{9EA7B5C0-FD1E-8BB9-3416-FA941D7445E6}"/>
              </a:ext>
            </a:extLst>
          </p:cNvPr>
          <p:cNvSpPr/>
          <p:nvPr/>
        </p:nvSpPr>
        <p:spPr>
          <a:xfrm rot="3571531">
            <a:off x="5330976" y="3612752"/>
            <a:ext cx="3344332" cy="137139"/>
          </a:xfrm>
          <a:prstGeom prst="rect">
            <a:avLst/>
          </a:pr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17948111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等腰三角形 5">
            <a:extLst>
              <a:ext uri="{FF2B5EF4-FFF2-40B4-BE49-F238E27FC236}">
                <a16:creationId xmlns:a16="http://schemas.microsoft.com/office/drawing/2014/main" id="{AD63F559-1D3D-2084-740D-AC30CDDCA71F}"/>
              </a:ext>
            </a:extLst>
          </p:cNvPr>
          <p:cNvSpPr/>
          <p:nvPr/>
        </p:nvSpPr>
        <p:spPr>
          <a:xfrm>
            <a:off x="4576689" y="2537761"/>
            <a:ext cx="3038621" cy="2619501"/>
          </a:xfrm>
          <a:prstGeom prst="triangle">
            <a:avLst/>
          </a:prstGeom>
          <a:solidFill>
            <a:schemeClr val="accent1"/>
          </a:solidFill>
          <a:ln w="66675">
            <a:solidFill>
              <a:schemeClr val="bg1"/>
            </a:solidFill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等腰三角形 2">
            <a:extLst>
              <a:ext uri="{FF2B5EF4-FFF2-40B4-BE49-F238E27FC236}">
                <a16:creationId xmlns:a16="http://schemas.microsoft.com/office/drawing/2014/main" id="{9620CC65-E32D-E63D-7D59-49D22752B508}"/>
              </a:ext>
            </a:extLst>
          </p:cNvPr>
          <p:cNvSpPr/>
          <p:nvPr/>
        </p:nvSpPr>
        <p:spPr>
          <a:xfrm>
            <a:off x="5453457" y="2537761"/>
            <a:ext cx="1285084" cy="1107831"/>
          </a:xfrm>
          <a:prstGeom prst="triangle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7" name="文本框 6">
            <a:extLst>
              <a:ext uri="{FF2B5EF4-FFF2-40B4-BE49-F238E27FC236}">
                <a16:creationId xmlns:a16="http://schemas.microsoft.com/office/drawing/2014/main" id="{203C10AD-EACE-3DAD-5162-10BF36525962}"/>
              </a:ext>
            </a:extLst>
          </p:cNvPr>
          <p:cNvSpPr txBox="1"/>
          <p:nvPr/>
        </p:nvSpPr>
        <p:spPr>
          <a:xfrm>
            <a:off x="5119436" y="5283874"/>
            <a:ext cx="195312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b="1" i="1" dirty="0">
                <a:solidFill>
                  <a:schemeClr val="accent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有根体育</a:t>
            </a:r>
            <a:endParaRPr lang="en-US" altLang="zh-CN" sz="3200" b="1" i="1" dirty="0">
              <a:solidFill>
                <a:schemeClr val="accent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" name="矩形 3">
            <a:extLst>
              <a:ext uri="{FF2B5EF4-FFF2-40B4-BE49-F238E27FC236}">
                <a16:creationId xmlns:a16="http://schemas.microsoft.com/office/drawing/2014/main" id="{9EA7B5C0-FD1E-8BB9-3416-FA941D7445E6}"/>
              </a:ext>
            </a:extLst>
          </p:cNvPr>
          <p:cNvSpPr/>
          <p:nvPr/>
        </p:nvSpPr>
        <p:spPr>
          <a:xfrm rot="3571531">
            <a:off x="5330976" y="3612752"/>
            <a:ext cx="3344332" cy="137139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pic>
        <p:nvPicPr>
          <p:cNvPr id="5" name="图形 4" descr="篮球 纯色填充">
            <a:extLst>
              <a:ext uri="{FF2B5EF4-FFF2-40B4-BE49-F238E27FC236}">
                <a16:creationId xmlns:a16="http://schemas.microsoft.com/office/drawing/2014/main" id="{C7738987-6FFC-4967-883B-EBBE2D621EA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379116" y="3681321"/>
            <a:ext cx="1433764" cy="1433764"/>
          </a:xfrm>
          <a:prstGeom prst="rect">
            <a:avLst/>
          </a:prstGeom>
        </p:spPr>
      </p:pic>
      <p:cxnSp>
        <p:nvCxnSpPr>
          <p:cNvPr id="9" name="直接连接符 8">
            <a:extLst>
              <a:ext uri="{FF2B5EF4-FFF2-40B4-BE49-F238E27FC236}">
                <a16:creationId xmlns:a16="http://schemas.microsoft.com/office/drawing/2014/main" id="{1AE05D06-181F-6405-0A07-BDBC01E527CA}"/>
              </a:ext>
            </a:extLst>
          </p:cNvPr>
          <p:cNvCxnSpPr>
            <a:cxnSpLocks/>
          </p:cNvCxnSpPr>
          <p:nvPr/>
        </p:nvCxnSpPr>
        <p:spPr>
          <a:xfrm>
            <a:off x="5453457" y="3703648"/>
            <a:ext cx="1285084" cy="0"/>
          </a:xfrm>
          <a:prstGeom prst="line">
            <a:avLst/>
          </a:prstGeom>
          <a:ln w="11112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直接连接符 10">
            <a:extLst>
              <a:ext uri="{FF2B5EF4-FFF2-40B4-BE49-F238E27FC236}">
                <a16:creationId xmlns:a16="http://schemas.microsoft.com/office/drawing/2014/main" id="{1F8DCC79-2C8D-E8A3-5B08-741AED6B35A6}"/>
              </a:ext>
            </a:extLst>
          </p:cNvPr>
          <p:cNvCxnSpPr>
            <a:cxnSpLocks/>
            <a:endCxn id="6" idx="4"/>
          </p:cNvCxnSpPr>
          <p:nvPr/>
        </p:nvCxnSpPr>
        <p:spPr>
          <a:xfrm>
            <a:off x="6705601" y="3703648"/>
            <a:ext cx="909709" cy="1453614"/>
          </a:xfrm>
          <a:prstGeom prst="line">
            <a:avLst/>
          </a:prstGeom>
          <a:ln w="11112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326916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3245</TotalTime>
  <Words>160</Words>
  <Application>Microsoft Office PowerPoint</Application>
  <PresentationFormat>宽屏</PresentationFormat>
  <Paragraphs>54</Paragraphs>
  <Slides>27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27</vt:i4>
      </vt:variant>
    </vt:vector>
  </HeadingPairs>
  <TitlesOfParts>
    <vt:vector size="37" baseType="lpstr">
      <vt:lpstr>等线</vt:lpstr>
      <vt:lpstr>等线 Light</vt:lpstr>
      <vt:lpstr>微软雅黑</vt:lpstr>
      <vt:lpstr>Arial</vt:lpstr>
      <vt:lpstr>Broadway</vt:lpstr>
      <vt:lpstr>Elephant</vt:lpstr>
      <vt:lpstr>Forte</vt:lpstr>
      <vt:lpstr>Lobster</vt:lpstr>
      <vt:lpstr>Vrinda</vt:lpstr>
      <vt:lpstr>Office 主题​​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i Pony</dc:creator>
  <cp:lastModifiedBy>i Pony</cp:lastModifiedBy>
  <cp:revision>36</cp:revision>
  <dcterms:created xsi:type="dcterms:W3CDTF">2023-02-25T08:42:09Z</dcterms:created>
  <dcterms:modified xsi:type="dcterms:W3CDTF">2023-03-02T03:51:14Z</dcterms:modified>
</cp:coreProperties>
</file>