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80" y="1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3060FC-A222-9248-8F81-17AE46E5B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2FC7F0F-40B1-73CA-C4BB-1A3B715186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D81A0C-1AF9-2693-E692-A7CEF67AF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64D7-0B43-483E-8E10-04787A4828A9}" type="datetimeFigureOut">
              <a:rPr lang="zh-CN" altLang="en-US" smtClean="0"/>
              <a:t>2025/7/30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070F4A6-0F6E-0B07-5665-30A3B2FA9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9977F7B-AD3B-5C13-3858-8DCC4EF02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2F06-AF50-4E7D-A593-0438E990CA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2984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4F8EE1-E290-E2CD-B1DB-72AA26F07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1AC68F9-9711-31FD-7436-52EA5C31DA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4896A12-657E-187F-6A71-5370C664E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64D7-0B43-483E-8E10-04787A4828A9}" type="datetimeFigureOut">
              <a:rPr lang="zh-CN" altLang="en-US" smtClean="0"/>
              <a:t>2025/7/30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99C9663-DD4D-F740-97FE-DCC71B1E8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A07E891-C015-2A48-0F4C-9FAE026AA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2F06-AF50-4E7D-A593-0438E990CA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187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9475690A-1EF2-D507-5E61-AA7C6845E2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11057A4-92B1-14C9-0EB6-61153B52F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BBBDED-470F-D8C3-1FF4-7546C275C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64D7-0B43-483E-8E10-04787A4828A9}" type="datetimeFigureOut">
              <a:rPr lang="zh-CN" altLang="en-US" smtClean="0"/>
              <a:t>2025/7/30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B8C9B7D-7C43-EBD8-4C47-CD54B5029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FD96E0E-430A-11EE-9FB4-C9FB2921C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2F06-AF50-4E7D-A593-0438E990CA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3364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1E7619-B5A4-AF67-CD83-1B6D342FD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C5223D7-44A8-2FD2-EDC2-B41892664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E6579AC-A85E-D5AF-5FCA-1E8E392C7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64D7-0B43-483E-8E10-04787A4828A9}" type="datetimeFigureOut">
              <a:rPr lang="zh-CN" altLang="en-US" smtClean="0"/>
              <a:t>2025/7/30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0BFE8C-3F75-6E91-B76A-C9526E78B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EAA972-DBCD-8435-2E78-94F43D1DA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2F06-AF50-4E7D-A593-0438E990CA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8712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FFED6FE-B71E-ABCA-851B-6D35FBED6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01DDF5E-E224-7F5C-2B87-79AA60B29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01BC4FE-0EDC-738E-9185-8ED5898F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64D7-0B43-483E-8E10-04787A4828A9}" type="datetimeFigureOut">
              <a:rPr lang="zh-CN" altLang="en-US" smtClean="0"/>
              <a:t>2025/7/30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9ECA4A6-E7A0-5CC8-2253-297F28CCF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500258B-AFAC-8979-1FDA-D55C92CC0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2F06-AF50-4E7D-A593-0438E990CA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276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D02335E-5FAB-13EE-E29B-2604035C3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D7F120B-172E-ACF1-5DCF-6060B5E4FB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1DC2435-B7E8-0445-857B-C3A679AA24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7D369C7-6BE2-1FFE-6DC3-00202BBAB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64D7-0B43-483E-8E10-04787A4828A9}" type="datetimeFigureOut">
              <a:rPr lang="zh-CN" altLang="en-US" smtClean="0"/>
              <a:t>2025/7/30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8C36E42-8CB9-5C49-5F7A-8E6209002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A93A13A-293B-206A-002C-EBD07E27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2F06-AF50-4E7D-A593-0438E990CA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236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7006F73-57BB-3E79-BF40-65E48685C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A4067D6-A039-375B-86E0-9C02B29F3E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67AE990-22EE-B274-72D9-A4EC302A4B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5A0A5F9-AC0F-319A-79EC-1D50BAD139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1EE98EB-12C0-1F0D-BE14-161A52D460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B18AAD0-D16A-FB8D-F5FD-21E3E9DEC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64D7-0B43-483E-8E10-04787A4828A9}" type="datetimeFigureOut">
              <a:rPr lang="zh-CN" altLang="en-US" smtClean="0"/>
              <a:t>2025/7/30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9283C99-E6A0-CF6C-BB92-380B92375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8A86A65-6FDE-1E38-C27B-3EA1A35DF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2F06-AF50-4E7D-A593-0438E990CA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4875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2B967C0-5C6B-15FA-4DA8-A62BCE24E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628667C-75D0-ADCF-3B92-92365C9BA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64D7-0B43-483E-8E10-04787A4828A9}" type="datetimeFigureOut">
              <a:rPr lang="zh-CN" altLang="en-US" smtClean="0"/>
              <a:t>2025/7/30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D2CF064-9CC8-1305-C82F-E14120AFE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7808C4D-A9D8-E6DD-CEF2-DCDE9E406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2F06-AF50-4E7D-A593-0438E990CA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2029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7D43BD52-6372-157D-2DAC-F56483B13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64D7-0B43-483E-8E10-04787A4828A9}" type="datetimeFigureOut">
              <a:rPr lang="zh-CN" altLang="en-US" smtClean="0"/>
              <a:t>2025/7/30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B904AEDA-1B01-7722-5C8C-D2B149308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485A339-A670-1E39-820F-3C5EA950F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2F06-AF50-4E7D-A593-0438E990CA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7715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BEF2F5-F0BC-8F41-B381-5CD8623D3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86289FC-DB30-3FEF-9D95-38DB31E73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C42664B-6329-959D-5DBF-4A5C190BC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AE94DED-BC80-BAC3-F8F8-22F0B91B2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64D7-0B43-483E-8E10-04787A4828A9}" type="datetimeFigureOut">
              <a:rPr lang="zh-CN" altLang="en-US" smtClean="0"/>
              <a:t>2025/7/30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2757943-A52F-9ACB-8919-15DA83E5A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C7CC4DF-207C-4B36-7DBF-DA776ABFE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2F06-AF50-4E7D-A593-0438E990CA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1405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48EA030-79F5-D992-EB5B-44626792B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54E3CA2-EB50-FFD1-53CC-2168690653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AE97819-EB17-8A4C-58CC-A626F5457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CC69DDA-26AE-131A-29DA-5189348D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64D7-0B43-483E-8E10-04787A4828A9}" type="datetimeFigureOut">
              <a:rPr lang="zh-CN" altLang="en-US" smtClean="0"/>
              <a:t>2025/7/30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0219D56-997D-B141-239C-B31174ED3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AE4AB14-16A2-24BC-DF9D-889B5B108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2F06-AF50-4E7D-A593-0438E990CA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041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EF55481-7DC4-56BD-7AE5-9A8D18D4C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78A5499-B835-9572-9973-EE5788B74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72A0268-C0D8-6564-8379-0419CF6FD0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D64D7-0B43-483E-8E10-04787A4828A9}" type="datetimeFigureOut">
              <a:rPr lang="zh-CN" altLang="en-US" smtClean="0"/>
              <a:t>2025/7/30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8B49DF-8E8D-55AF-AE26-07B3BC284E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F1DCBC1-F107-047F-ED32-7F88AC9486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B2F06-AF50-4E7D-A593-0438E990CA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1475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0557BB79-C067-E6E3-7F0F-249EC0AE88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2363" y="2887543"/>
            <a:ext cx="4667250" cy="1495425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CC84FF08-731A-7E31-FEC3-751E6DF79C55}"/>
              </a:ext>
            </a:extLst>
          </p:cNvPr>
          <p:cNvSpPr txBox="1"/>
          <p:nvPr/>
        </p:nvSpPr>
        <p:spPr>
          <a:xfrm>
            <a:off x="5614389" y="2050407"/>
            <a:ext cx="1580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/>
              <a:t>BCI</a:t>
            </a:r>
            <a:endParaRPr lang="zh-CN" altLang="en-US" sz="4000" b="1" dirty="0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14B433D4-46CD-9A5A-CD36-712B48AD08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2468" y="1993806"/>
            <a:ext cx="771921" cy="82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67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</Words>
  <Application>Microsoft Office PowerPoint</Application>
  <PresentationFormat>宽屏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璍 薛</dc:creator>
  <cp:lastModifiedBy>璍 薛</cp:lastModifiedBy>
  <cp:revision>1</cp:revision>
  <dcterms:created xsi:type="dcterms:W3CDTF">2025-07-30T06:01:44Z</dcterms:created>
  <dcterms:modified xsi:type="dcterms:W3CDTF">2025-07-30T06:06:25Z</dcterms:modified>
</cp:coreProperties>
</file>