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33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972185" y="1696720"/>
            <a:ext cx="1050036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8000"/>
              <a:t>目前市面上比较有名的钛制品品牌</a:t>
            </a:r>
            <a:endParaRPr lang="zh-CN" altLang="en-US" sz="80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972185" y="1696720"/>
            <a:ext cx="1050036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endParaRPr lang="zh-CN" altLang="en-US" sz="80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00200" y="118110"/>
            <a:ext cx="8991600" cy="662178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972185" y="1696720"/>
            <a:ext cx="1050036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endParaRPr lang="zh-CN" altLang="en-US" sz="80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2185" y="229235"/>
            <a:ext cx="5547360" cy="63550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r="48268"/>
          <a:stretch>
            <a:fillRect/>
          </a:stretch>
        </p:blipFill>
        <p:spPr>
          <a:xfrm>
            <a:off x="6936105" y="229235"/>
            <a:ext cx="3928745" cy="637730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972185" y="1696720"/>
            <a:ext cx="1050036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endParaRPr lang="zh-CN" altLang="en-US" sz="8000"/>
          </a:p>
        </p:txBody>
      </p:sp>
      <p:sp>
        <p:nvSpPr>
          <p:cNvPr id="3" name="文本框 2"/>
          <p:cNvSpPr txBox="1"/>
          <p:nvPr/>
        </p:nvSpPr>
        <p:spPr>
          <a:xfrm>
            <a:off x="1820545" y="2479040"/>
            <a:ext cx="923734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7200">
                <a:sym typeface="+mn-ea"/>
              </a:rPr>
              <a:t>其他钛制品可做了解</a:t>
            </a:r>
            <a:endParaRPr lang="zh-CN" altLang="en-US" sz="7200">
              <a:sym typeface="+mn-e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972185" y="1696720"/>
            <a:ext cx="1050036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endParaRPr lang="zh-CN" altLang="en-US" sz="8000"/>
          </a:p>
        </p:txBody>
      </p:sp>
      <p:pic>
        <p:nvPicPr>
          <p:cNvPr id="5" name="图片 4" descr="ad050cc7b5895b4f110f1d27aa936df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99565" y="346710"/>
            <a:ext cx="8707755" cy="627126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972185" y="1696720"/>
            <a:ext cx="1050036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endParaRPr lang="zh-CN" altLang="en-US" sz="8000"/>
          </a:p>
        </p:txBody>
      </p:sp>
      <p:pic>
        <p:nvPicPr>
          <p:cNvPr id="2" name="图片 1" descr="a4bf0df576acfab1e9bfac2aab77e2f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5485" y="0"/>
            <a:ext cx="10500995" cy="675576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972185" y="1696720"/>
            <a:ext cx="1050036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endParaRPr lang="zh-CN" altLang="en-US" sz="8000"/>
          </a:p>
        </p:txBody>
      </p:sp>
      <p:pic>
        <p:nvPicPr>
          <p:cNvPr id="2" name="图片 1" descr="5850140f3bf790f46128fb77080400d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9515" y="52705"/>
            <a:ext cx="9954260" cy="664337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972185" y="1696720"/>
            <a:ext cx="1050036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endParaRPr lang="zh-CN" altLang="en-US" sz="8000"/>
          </a:p>
        </p:txBody>
      </p:sp>
      <p:pic>
        <p:nvPicPr>
          <p:cNvPr id="2" name="图片 1" descr="f8dafa687b45ce7514339b545b2b9e2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2020" y="0"/>
            <a:ext cx="1000823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972185" y="1696720"/>
            <a:ext cx="1050036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endParaRPr lang="zh-CN" altLang="en-US" sz="8000"/>
          </a:p>
        </p:txBody>
      </p:sp>
      <p:pic>
        <p:nvPicPr>
          <p:cNvPr id="2" name="图片 1" descr="050a1ab53aaa0c38b790cdd43bad979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2185" y="45720"/>
            <a:ext cx="10106025" cy="674116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972185" y="1696720"/>
            <a:ext cx="1050036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endParaRPr lang="zh-CN" altLang="en-US" sz="8000"/>
          </a:p>
        </p:txBody>
      </p:sp>
      <p:pic>
        <p:nvPicPr>
          <p:cNvPr id="2" name="图片 1" descr="dc82d1dc59f3ec67367789a89efe671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2185" y="0"/>
            <a:ext cx="962977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972185" y="1696720"/>
            <a:ext cx="1050036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endParaRPr lang="zh-CN" altLang="en-US" sz="8000"/>
          </a:p>
        </p:txBody>
      </p:sp>
      <p:pic>
        <p:nvPicPr>
          <p:cNvPr id="2" name="图片 1" descr="5c7fdaafed8a14775ead11f769a8689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8240" y="0"/>
            <a:ext cx="1012825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60550" y="1494155"/>
            <a:ext cx="8470900" cy="32639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972185" y="1696720"/>
            <a:ext cx="1050036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endParaRPr lang="zh-CN" altLang="en-US" sz="8000"/>
          </a:p>
        </p:txBody>
      </p:sp>
      <p:pic>
        <p:nvPicPr>
          <p:cNvPr id="2" name="图片 1" descr="4c6f366f59f3e7e96e4e89d4f7c9a89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63140" y="0"/>
            <a:ext cx="675195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1380" y="708660"/>
            <a:ext cx="10429875" cy="525018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8045" y="551180"/>
            <a:ext cx="4281170" cy="575564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635" y="617855"/>
            <a:ext cx="502158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972185" y="1696720"/>
            <a:ext cx="1050036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endParaRPr lang="zh-CN" altLang="en-US" sz="80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1339215"/>
            <a:ext cx="8314690" cy="331978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972185" y="1696720"/>
            <a:ext cx="1050036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endParaRPr lang="zh-CN" altLang="en-US" sz="80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t="8140"/>
          <a:stretch>
            <a:fillRect/>
          </a:stretch>
        </p:blipFill>
        <p:spPr>
          <a:xfrm>
            <a:off x="851535" y="844550"/>
            <a:ext cx="10176510" cy="51689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972185" y="1696720"/>
            <a:ext cx="1050036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endParaRPr lang="zh-CN" altLang="en-US" sz="80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1150" y="320040"/>
            <a:ext cx="5745480" cy="621792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9220" y="320040"/>
            <a:ext cx="5341620" cy="611886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972185" y="1696720"/>
            <a:ext cx="1050036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endParaRPr lang="zh-CN" altLang="en-US" sz="80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0570" y="1018540"/>
            <a:ext cx="10474960" cy="463359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972185" y="1696720"/>
            <a:ext cx="1050036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endParaRPr lang="zh-CN" altLang="en-US" sz="80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07565" y="0"/>
            <a:ext cx="8229600" cy="67437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</Words>
  <Application>WPS 演示</Application>
  <PresentationFormat>宽屏</PresentationFormat>
  <Paragraphs>4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7" baseType="lpstr">
      <vt:lpstr>Arial</vt:lpstr>
      <vt:lpstr>宋体</vt:lpstr>
      <vt:lpstr>Wingdings</vt:lpstr>
      <vt:lpstr>微软雅黑</vt:lpstr>
      <vt:lpstr>Calibri</vt:lpstr>
      <vt:lpstr>Arial Unicode MS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知梦</dc:creator>
  <cp:lastModifiedBy>白术</cp:lastModifiedBy>
  <cp:revision>7</cp:revision>
  <dcterms:created xsi:type="dcterms:W3CDTF">2023-08-09T12:44:00Z</dcterms:created>
  <dcterms:modified xsi:type="dcterms:W3CDTF">2026-07-03T03:37:05Z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2052-12.1.0.26895</vt:lpwstr>
  </property>
  <property fmtid="{D5CDD505-2E9C-101B-9397-08002B2CF9AE}" pid="3" name="ICV">
    <vt:lpwstr>8ABF0830B1884568956A544D903968C8_12</vt:lpwstr>
  </property>
</Properties>
</file>