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0D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23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49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61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9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1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16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57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2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4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2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0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FBA6A-8EAC-B646-8BAB-77E792DB1ED5}" type="datetimeFigureOut">
              <a:rPr lang="zh-CN" altLang="en-US" smtClean="0"/>
              <a:t>27.08.14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32E7E-139D-A443-859C-4B97907E9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3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24525" y="2353449"/>
            <a:ext cx="3872387" cy="2204024"/>
          </a:xfrm>
          <a:prstGeom prst="rect">
            <a:avLst/>
          </a:prstGeom>
          <a:solidFill>
            <a:srgbClr val="C30D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30D10"/>
              </a:solidFill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4345540" y="2353449"/>
            <a:ext cx="1830357" cy="2204024"/>
          </a:xfrm>
          <a:prstGeom prst="parallelogram">
            <a:avLst>
              <a:gd name="adj" fmla="val 5243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816942" y="2839081"/>
            <a:ext cx="461665" cy="19798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922200" y="2256432"/>
            <a:ext cx="19299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30D10"/>
                </a:solidFill>
              </a:rPr>
              <a:t>        </a:t>
            </a:r>
            <a:r>
              <a:rPr lang="en-US" sz="3000" b="1" dirty="0" smtClean="0">
                <a:solidFill>
                  <a:srgbClr val="C30D10"/>
                </a:solidFill>
              </a:rPr>
              <a:t>          S</a:t>
            </a:r>
            <a:br>
              <a:rPr lang="en-US" sz="3000" b="1" dirty="0" smtClean="0">
                <a:solidFill>
                  <a:srgbClr val="C30D10"/>
                </a:solidFill>
              </a:rPr>
            </a:br>
            <a:r>
              <a:rPr lang="en-US" sz="3000" b="1" dirty="0" smtClean="0">
                <a:solidFill>
                  <a:srgbClr val="C30D10"/>
                </a:solidFill>
              </a:rPr>
              <a:t>             C</a:t>
            </a:r>
            <a:br>
              <a:rPr lang="en-US" sz="3000" b="1" dirty="0" smtClean="0">
                <a:solidFill>
                  <a:srgbClr val="C30D10"/>
                </a:solidFill>
              </a:rPr>
            </a:br>
            <a:r>
              <a:rPr lang="en-US" sz="3000" b="1" dirty="0" smtClean="0">
                <a:solidFill>
                  <a:srgbClr val="C30D10"/>
                </a:solidFill>
              </a:rPr>
              <a:t>         I</a:t>
            </a:r>
            <a:br>
              <a:rPr lang="en-US" sz="3000" b="1" dirty="0" smtClean="0">
                <a:solidFill>
                  <a:srgbClr val="C30D10"/>
                </a:solidFill>
              </a:rPr>
            </a:br>
            <a:r>
              <a:rPr lang="en-US" sz="3000" b="1" dirty="0" smtClean="0">
                <a:solidFill>
                  <a:srgbClr val="C30D10"/>
                </a:solidFill>
              </a:rPr>
              <a:t>     N</a:t>
            </a:r>
          </a:p>
          <a:p>
            <a:pPr algn="ctr"/>
            <a:r>
              <a:rPr lang="en-US" sz="3000" b="1" dirty="0" smtClean="0">
                <a:solidFill>
                  <a:srgbClr val="C30D10"/>
                </a:solidFill>
              </a:rPr>
              <a:t>A</a:t>
            </a:r>
            <a:endParaRPr lang="en-US" sz="3000" b="1" dirty="0">
              <a:solidFill>
                <a:srgbClr val="C30D10"/>
              </a:solidFill>
            </a:endParaRPr>
          </a:p>
        </p:txBody>
      </p:sp>
      <p:pic>
        <p:nvPicPr>
          <p:cNvPr id="9" name="图片 8" descr="img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861" r="50089" b="35861"/>
          <a:stretch/>
        </p:blipFill>
        <p:spPr>
          <a:xfrm>
            <a:off x="5852162" y="2825129"/>
            <a:ext cx="1344749" cy="1679202"/>
          </a:xfrm>
          <a:prstGeom prst="rect">
            <a:avLst/>
          </a:prstGeom>
        </p:spPr>
      </p:pic>
      <p:sp>
        <p:nvSpPr>
          <p:cNvPr id="10" name="正偏差 9"/>
          <p:cNvSpPr/>
          <p:nvPr/>
        </p:nvSpPr>
        <p:spPr>
          <a:xfrm>
            <a:off x="3522580" y="3100576"/>
            <a:ext cx="959926" cy="958812"/>
          </a:xfrm>
          <a:prstGeom prst="mathPlus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956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3974" y="683374"/>
            <a:ext cx="1120627" cy="1332376"/>
          </a:xfrm>
          <a:prstGeom prst="rect">
            <a:avLst/>
          </a:prstGeom>
          <a:solidFill>
            <a:srgbClr val="C30D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30D1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4601" y="607586"/>
            <a:ext cx="4607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C30D10"/>
                </a:solidFill>
              </a:rPr>
              <a:t>S</a:t>
            </a:r>
          </a:p>
          <a:p>
            <a:pPr algn="ctr"/>
            <a:r>
              <a:rPr lang="en-US" b="1" dirty="0" smtClean="0">
                <a:solidFill>
                  <a:srgbClr val="C30D10"/>
                </a:solidFill>
              </a:rPr>
              <a:t>C</a:t>
            </a:r>
          </a:p>
          <a:p>
            <a:pPr algn="ctr"/>
            <a:r>
              <a:rPr lang="en-US" b="1" dirty="0" smtClean="0">
                <a:solidFill>
                  <a:srgbClr val="C30D10"/>
                </a:solidFill>
              </a:rPr>
              <a:t>I</a:t>
            </a:r>
          </a:p>
          <a:p>
            <a:pPr algn="ctr"/>
            <a:r>
              <a:rPr lang="en-US" b="1" dirty="0" smtClean="0">
                <a:solidFill>
                  <a:srgbClr val="C30D10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C30D10"/>
                </a:solidFill>
              </a:rPr>
              <a:t>A</a:t>
            </a:r>
            <a:endParaRPr lang="en-US" b="1" dirty="0">
              <a:solidFill>
                <a:srgbClr val="C30D10"/>
              </a:solidFill>
            </a:endParaRPr>
          </a:p>
        </p:txBody>
      </p:sp>
      <p:pic>
        <p:nvPicPr>
          <p:cNvPr id="9" name="图片 8" descr="img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2" r="50089" b="35861"/>
          <a:stretch/>
        </p:blipFill>
        <p:spPr>
          <a:xfrm>
            <a:off x="3125302" y="683374"/>
            <a:ext cx="1581329" cy="1270107"/>
          </a:xfrm>
          <a:prstGeom prst="rect">
            <a:avLst/>
          </a:prstGeom>
        </p:spPr>
      </p:pic>
      <p:sp>
        <p:nvSpPr>
          <p:cNvPr id="10" name="正偏差 9"/>
          <p:cNvSpPr/>
          <p:nvPr/>
        </p:nvSpPr>
        <p:spPr>
          <a:xfrm>
            <a:off x="1606229" y="832790"/>
            <a:ext cx="959926" cy="958812"/>
          </a:xfrm>
          <a:prstGeom prst="mathPlus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08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</Words>
  <Application>Microsoft Macintosh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Dejian Cui</dc:creator>
  <cp:lastModifiedBy>Dejian Cui</cp:lastModifiedBy>
  <cp:revision>2</cp:revision>
  <dcterms:created xsi:type="dcterms:W3CDTF">2014-08-27T09:57:09Z</dcterms:created>
  <dcterms:modified xsi:type="dcterms:W3CDTF">2014-08-27T10:17:04Z</dcterms:modified>
</cp:coreProperties>
</file>